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7"/>
  </p:notesMasterIdLst>
  <p:handoutMasterIdLst>
    <p:handoutMasterId r:id="rId88"/>
  </p:handoutMasterIdLst>
  <p:sldIdLst>
    <p:sldId id="1377" r:id="rId2"/>
    <p:sldId id="1429" r:id="rId3"/>
    <p:sldId id="1428" r:id="rId4"/>
    <p:sldId id="1433" r:id="rId5"/>
    <p:sldId id="1427" r:id="rId6"/>
    <p:sldId id="1430" r:id="rId7"/>
    <p:sldId id="1431" r:id="rId8"/>
    <p:sldId id="1130" r:id="rId9"/>
    <p:sldId id="1167" r:id="rId10"/>
    <p:sldId id="1236" r:id="rId11"/>
    <p:sldId id="1241" r:id="rId12"/>
    <p:sldId id="1235" r:id="rId13"/>
    <p:sldId id="1245" r:id="rId14"/>
    <p:sldId id="1257" r:id="rId15"/>
    <p:sldId id="1351" r:id="rId16"/>
    <p:sldId id="1258" r:id="rId17"/>
    <p:sldId id="1331" r:id="rId18"/>
    <p:sldId id="1298" r:id="rId19"/>
    <p:sldId id="1367" r:id="rId20"/>
    <p:sldId id="1356" r:id="rId21"/>
    <p:sldId id="1357" r:id="rId22"/>
    <p:sldId id="1259" r:id="rId23"/>
    <p:sldId id="1260" r:id="rId24"/>
    <p:sldId id="1300" r:id="rId25"/>
    <p:sldId id="1301" r:id="rId26"/>
    <p:sldId id="1302" r:id="rId27"/>
    <p:sldId id="1303" r:id="rId28"/>
    <p:sldId id="1304" r:id="rId29"/>
    <p:sldId id="1324" r:id="rId30"/>
    <p:sldId id="1368" r:id="rId31"/>
    <p:sldId id="1378" r:id="rId32"/>
    <p:sldId id="1354" r:id="rId33"/>
    <p:sldId id="1355" r:id="rId34"/>
    <p:sldId id="1305" r:id="rId35"/>
    <p:sldId id="1306" r:id="rId36"/>
    <p:sldId id="1372" r:id="rId37"/>
    <p:sldId id="1365" r:id="rId38"/>
    <p:sldId id="1326" r:id="rId39"/>
    <p:sldId id="1369" r:id="rId40"/>
    <p:sldId id="1370" r:id="rId41"/>
    <p:sldId id="1360" r:id="rId42"/>
    <p:sldId id="1307" r:id="rId43"/>
    <p:sldId id="1330" r:id="rId44"/>
    <p:sldId id="1424" r:id="rId45"/>
    <p:sldId id="1310" r:id="rId46"/>
    <p:sldId id="1311" r:id="rId47"/>
    <p:sldId id="1312" r:id="rId48"/>
    <p:sldId id="1313" r:id="rId49"/>
    <p:sldId id="1314" r:id="rId50"/>
    <p:sldId id="1398" r:id="rId51"/>
    <p:sldId id="1425" r:id="rId52"/>
    <p:sldId id="1373" r:id="rId53"/>
    <p:sldId id="1362" r:id="rId54"/>
    <p:sldId id="1374" r:id="rId55"/>
    <p:sldId id="1364" r:id="rId56"/>
    <p:sldId id="1375" r:id="rId57"/>
    <p:sldId id="1376" r:id="rId58"/>
    <p:sldId id="1315" r:id="rId59"/>
    <p:sldId id="1316" r:id="rId60"/>
    <p:sldId id="1434" r:id="rId61"/>
    <p:sldId id="1320" r:id="rId62"/>
    <p:sldId id="1321" r:id="rId63"/>
    <p:sldId id="1332" r:id="rId64"/>
    <p:sldId id="1333" r:id="rId65"/>
    <p:sldId id="1334" r:id="rId66"/>
    <p:sldId id="1335" r:id="rId67"/>
    <p:sldId id="1336" r:id="rId68"/>
    <p:sldId id="1337" r:id="rId69"/>
    <p:sldId id="1338" r:id="rId70"/>
    <p:sldId id="1339" r:id="rId71"/>
    <p:sldId id="1426" r:id="rId72"/>
    <p:sldId id="1340" r:id="rId73"/>
    <p:sldId id="1341" r:id="rId74"/>
    <p:sldId id="1342" r:id="rId75"/>
    <p:sldId id="1343" r:id="rId76"/>
    <p:sldId id="1344" r:id="rId77"/>
    <p:sldId id="1345" r:id="rId78"/>
    <p:sldId id="1346" r:id="rId79"/>
    <p:sldId id="1347" r:id="rId80"/>
    <p:sldId id="1348" r:id="rId81"/>
    <p:sldId id="1254" r:id="rId82"/>
    <p:sldId id="1255" r:id="rId83"/>
    <p:sldId id="1256" r:id="rId84"/>
    <p:sldId id="1349" r:id="rId85"/>
    <p:sldId id="1350" r:id="rId86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89"/>
    </p:embeddedFont>
    <p:embeddedFont>
      <p:font typeface="HY헤드라인M" panose="02030600000101010101" pitchFamily="18" charset="-127"/>
      <p:regular r:id="rId90"/>
    </p:embeddedFont>
    <p:embeddedFont>
      <p:font typeface="나눔바른고딕" panose="020B0603020101020101" pitchFamily="50" charset="-127"/>
      <p:regular r:id="rId91"/>
      <p:bold r:id="rId92"/>
    </p:embeddedFont>
    <p:embeddedFont>
      <p:font typeface="나눔스퀘어라운드 Bold" panose="020B0600000101010101" pitchFamily="50" charset="-127"/>
      <p:bold r:id="rId93"/>
    </p:embeddedFont>
    <p:embeddedFont>
      <p:font typeface="나눔스퀘어라운드 ExtraBold" panose="020B0600000101010101" pitchFamily="50" charset="-127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00347F"/>
    <a:srgbClr val="109BDA"/>
    <a:srgbClr val="000000"/>
    <a:srgbClr val="9FA1A0"/>
    <a:srgbClr val="F95135"/>
    <a:srgbClr val="0B6C97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DE082-D306-4719-B74E-F38225176FBA}" v="33" dt="2019-04-16T15:28:05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0274" autoAdjust="0"/>
  </p:normalViewPr>
  <p:slideViewPr>
    <p:cSldViewPr showGuides="1">
      <p:cViewPr varScale="1">
        <p:scale>
          <a:sx n="113" d="100"/>
          <a:sy n="113" d="100"/>
        </p:scale>
        <p:origin x="480" y="8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FAFDE082-D306-4719-B74E-F38225176FBA}"/>
    <pc:docChg chg="custSel addSld delSld modSld">
      <pc:chgData name="김효관" userId="5d412245-c878-4bfb-b3ad-7c3e81fe34ff" providerId="ADAL" clId="{FAFDE082-D306-4719-B74E-F38225176FBA}" dt="2019-04-16T15:28:05.315" v="480" actId="20577"/>
      <pc:docMkLst>
        <pc:docMk/>
      </pc:docMkLst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511623958" sldId="1254"/>
        </pc:sldMkLst>
      </pc:sldChg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2745071745" sldId="1255"/>
        </pc:sldMkLst>
      </pc:sldChg>
      <pc:sldChg chg="add">
        <pc:chgData name="김효관" userId="5d412245-c878-4bfb-b3ad-7c3e81fe34ff" providerId="ADAL" clId="{FAFDE082-D306-4719-B74E-F38225176FBA}" dt="2019-04-16T15:27:27.849" v="357"/>
        <pc:sldMkLst>
          <pc:docMk/>
          <pc:sldMk cId="775934026" sldId="1256"/>
        </pc:sldMkLst>
      </pc:sldChg>
      <pc:sldChg chg="addSp modSp">
        <pc:chgData name="김효관" userId="5d412245-c878-4bfb-b3ad-7c3e81fe34ff" providerId="ADAL" clId="{FAFDE082-D306-4719-B74E-F38225176FBA}" dt="2019-04-16T15:27:46.731" v="383"/>
        <pc:sldMkLst>
          <pc:docMk/>
          <pc:sldMk cId="3912917436" sldId="1333"/>
        </pc:sldMkLst>
        <pc:spChg chg="add mod">
          <ac:chgData name="김효관" userId="5d412245-c878-4bfb-b3ad-7c3e81fe34ff" providerId="ADAL" clId="{FAFDE082-D306-4719-B74E-F38225176FBA}" dt="2019-04-16T15:27:40.275" v="359" actId="1076"/>
          <ac:spMkLst>
            <pc:docMk/>
            <pc:sldMk cId="3912917436" sldId="1333"/>
            <ac:spMk id="26" creationId="{25087DC6-EE0E-4768-A348-F1D9F28D2070}"/>
          </ac:spMkLst>
        </pc:spChg>
        <pc:spChg chg="add mod">
          <ac:chgData name="김효관" userId="5d412245-c878-4bfb-b3ad-7c3e81fe34ff" providerId="ADAL" clId="{FAFDE082-D306-4719-B74E-F38225176FBA}" dt="2019-04-16T15:27:41.710" v="360" actId="20577"/>
          <ac:spMkLst>
            <pc:docMk/>
            <pc:sldMk cId="3912917436" sldId="1333"/>
            <ac:spMk id="32" creationId="{1D1747F0-8BE1-4BEA-B64D-350726FDD058}"/>
          </ac:spMkLst>
        </pc:spChg>
        <pc:spChg chg="add mod">
          <ac:chgData name="김효관" userId="5d412245-c878-4bfb-b3ad-7c3e81fe34ff" providerId="ADAL" clId="{FAFDE082-D306-4719-B74E-F38225176FBA}" dt="2019-04-16T15:27:46.731" v="383"/>
          <ac:spMkLst>
            <pc:docMk/>
            <pc:sldMk cId="3912917436" sldId="1333"/>
            <ac:spMk id="33" creationId="{70E151B2-8723-4322-B839-40EAE9CC0788}"/>
          </ac:spMkLst>
        </pc:spChg>
        <pc:grpChg chg="add mod">
          <ac:chgData name="김효관" userId="5d412245-c878-4bfb-b3ad-7c3e81fe34ff" providerId="ADAL" clId="{FAFDE082-D306-4719-B74E-F38225176FBA}" dt="2019-04-16T15:27:40.275" v="359" actId="1076"/>
          <ac:grpSpMkLst>
            <pc:docMk/>
            <pc:sldMk cId="3912917436" sldId="1333"/>
            <ac:grpSpMk id="27" creationId="{6FED0EAE-9C82-4BC7-9587-21927E39EBDC}"/>
          </ac:grpSpMkLst>
        </pc:grpChg>
      </pc:sldChg>
      <pc:sldChg chg="addSp modSp">
        <pc:chgData name="김효관" userId="5d412245-c878-4bfb-b3ad-7c3e81fe34ff" providerId="ADAL" clId="{FAFDE082-D306-4719-B74E-F38225176FBA}" dt="2019-04-16T15:28:05.315" v="480" actId="20577"/>
        <pc:sldMkLst>
          <pc:docMk/>
          <pc:sldMk cId="686156691" sldId="1349"/>
        </pc:sldMkLst>
        <pc:spChg chg="mod">
          <ac:chgData name="김효관" userId="5d412245-c878-4bfb-b3ad-7c3e81fe34ff" providerId="ADAL" clId="{FAFDE082-D306-4719-B74E-F38225176FBA}" dt="2019-04-16T15:28:05.315" v="480" actId="20577"/>
          <ac:spMkLst>
            <pc:docMk/>
            <pc:sldMk cId="686156691" sldId="1349"/>
            <ac:spMk id="30" creationId="{0DCDADF0-8A83-4D8C-AAD0-BD38C198FC75}"/>
          </ac:spMkLst>
        </pc:spChg>
        <pc:spChg chg="mod">
          <ac:chgData name="김효관" userId="5d412245-c878-4bfb-b3ad-7c3e81fe34ff" providerId="ADAL" clId="{FAFDE082-D306-4719-B74E-F38225176FBA}" dt="2019-04-16T15:27:55.798" v="386" actId="20577"/>
          <ac:spMkLst>
            <pc:docMk/>
            <pc:sldMk cId="686156691" sldId="1349"/>
            <ac:spMk id="34" creationId="{B558A152-406C-412E-98C6-87EFB475E5AD}"/>
          </ac:spMkLst>
        </pc:spChg>
        <pc:grpChg chg="add mod">
          <ac:chgData name="김효관" userId="5d412245-c878-4bfb-b3ad-7c3e81fe34ff" providerId="ADAL" clId="{FAFDE082-D306-4719-B74E-F38225176FBA}" dt="2019-04-16T15:27:54.361" v="385" actId="1076"/>
          <ac:grpSpMkLst>
            <pc:docMk/>
            <pc:sldMk cId="686156691" sldId="1349"/>
            <ac:grpSpMk id="24" creationId="{2A1BC6F8-DC05-46CD-ACCB-E267AB065A52}"/>
          </ac:grpSpMkLst>
        </pc:grpChg>
        <pc:grpChg chg="mod">
          <ac:chgData name="김효관" userId="5d412245-c878-4bfb-b3ad-7c3e81fe34ff" providerId="ADAL" clId="{FAFDE082-D306-4719-B74E-F38225176FBA}" dt="2019-04-16T15:27:52.501" v="384"/>
          <ac:grpSpMkLst>
            <pc:docMk/>
            <pc:sldMk cId="686156691" sldId="1349"/>
            <ac:grpSpMk id="26" creationId="{D929FB2E-18AA-434F-9CBA-6A91BCE0410B}"/>
          </ac:grpSpMkLst>
        </pc:grpChg>
        <pc:grpChg chg="mod">
          <ac:chgData name="김효관" userId="5d412245-c878-4bfb-b3ad-7c3e81fe34ff" providerId="ADAL" clId="{FAFDE082-D306-4719-B74E-F38225176FBA}" dt="2019-04-16T15:27:52.501" v="384"/>
          <ac:grpSpMkLst>
            <pc:docMk/>
            <pc:sldMk cId="686156691" sldId="1349"/>
            <ac:grpSpMk id="33" creationId="{4591C689-9F88-44B7-9C15-4386F3C7181C}"/>
          </ac:grpSpMkLst>
        </pc:grpChg>
      </pc:sldChg>
      <pc:sldChg chg="modSp add">
        <pc:chgData name="김효관" userId="5d412245-c878-4bfb-b3ad-7c3e81fe34ff" providerId="ADAL" clId="{FAFDE082-D306-4719-B74E-F38225176FBA}" dt="2019-04-10T11:38:59.899" v="356"/>
        <pc:sldMkLst>
          <pc:docMk/>
          <pc:sldMk cId="3284991096" sldId="1434"/>
        </pc:sldMkLst>
        <pc:spChg chg="mod">
          <ac:chgData name="김효관" userId="5d412245-c878-4bfb-b3ad-7c3e81fe34ff" providerId="ADAL" clId="{FAFDE082-D306-4719-B74E-F38225176FBA}" dt="2019-04-10T11:38:59.899" v="356"/>
          <ac:spMkLst>
            <pc:docMk/>
            <pc:sldMk cId="3284991096" sldId="1434"/>
            <ac:spMk id="45" creationId="{00000000-0000-0000-0000-000000000000}"/>
          </ac:spMkLst>
        </pc:spChg>
      </pc:sldChg>
    </pc:docChg>
  </pc:docChgLst>
  <pc:docChgLst>
    <pc:chgData name="김효관" userId="5d412245-c878-4bfb-b3ad-7c3e81fe34ff" providerId="ADAL" clId="{C4D049D5-5E27-4591-87E4-BB3982D0B7D6}"/>
    <pc:docChg chg="undo custSel addSld delSld modSld sldOrd">
      <pc:chgData name="김효관" userId="5d412245-c878-4bfb-b3ad-7c3e81fe34ff" providerId="ADAL" clId="{C4D049D5-5E27-4591-87E4-BB3982D0B7D6}" dt="2019-04-06T11:13:41.640" v="7071" actId="478"/>
      <pc:docMkLst>
        <pc:docMk/>
      </pc:docMkLst>
      <pc:sldChg chg="modSp">
        <pc:chgData name="김효관" userId="5d412245-c878-4bfb-b3ad-7c3e81fe34ff" providerId="ADAL" clId="{C4D049D5-5E27-4591-87E4-BB3982D0B7D6}" dt="2019-03-22T07:35:24.860" v="897" actId="20577"/>
        <pc:sldMkLst>
          <pc:docMk/>
          <pc:sldMk cId="2261806289" sldId="1236"/>
        </pc:sldMkLst>
        <pc:spChg chg="mod">
          <ac:chgData name="김효관" userId="5d412245-c878-4bfb-b3ad-7c3e81fe34ff" providerId="ADAL" clId="{C4D049D5-5E27-4591-87E4-BB3982D0B7D6}" dt="2019-03-22T07:35:24.860" v="897" actId="20577"/>
          <ac:spMkLst>
            <pc:docMk/>
            <pc:sldMk cId="2261806289" sldId="1236"/>
            <ac:spMk id="14" creationId="{EAB25F60-17FE-4F9E-819D-A9563293B5C4}"/>
          </ac:spMkLst>
        </pc:spChg>
      </pc:sldChg>
      <pc:sldChg chg="modSp">
        <pc:chgData name="김효관" userId="5d412245-c878-4bfb-b3ad-7c3e81fe34ff" providerId="ADAL" clId="{C4D049D5-5E27-4591-87E4-BB3982D0B7D6}" dt="2019-02-13T08:55:09.848" v="1" actId="2711"/>
        <pc:sldMkLst>
          <pc:docMk/>
          <pc:sldMk cId="2033920992" sldId="1258"/>
        </pc:sldMkLst>
        <pc:spChg chg="mod">
          <ac:chgData name="김효관" userId="5d412245-c878-4bfb-b3ad-7c3e81fe34ff" providerId="ADAL" clId="{C4D049D5-5E27-4591-87E4-BB3982D0B7D6}" dt="2019-02-13T08:55:09.848" v="1" actId="2711"/>
          <ac:spMkLst>
            <pc:docMk/>
            <pc:sldMk cId="2033920992" sldId="1258"/>
            <ac:spMk id="10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2:07.928" v="893" actId="1076"/>
        <pc:sldMkLst>
          <pc:docMk/>
          <pc:sldMk cId="3702082516" sldId="1298"/>
        </pc:sldMkLst>
        <pc:spChg chg="add mod">
          <ac:chgData name="김효관" userId="5d412245-c878-4bfb-b3ad-7c3e81fe34ff" providerId="ADAL" clId="{C4D049D5-5E27-4591-87E4-BB3982D0B7D6}" dt="2019-03-19T09:32:07.928" v="893" actId="1076"/>
          <ac:spMkLst>
            <pc:docMk/>
            <pc:sldMk cId="3702082516" sldId="1298"/>
            <ac:spMk id="5" creationId="{6819FFCD-290A-4A57-B956-F7C5E24DC172}"/>
          </ac:spMkLst>
        </pc:spChg>
      </pc:sldChg>
      <pc:sldChg chg="modSp">
        <pc:chgData name="김효관" userId="5d412245-c878-4bfb-b3ad-7c3e81fe34ff" providerId="ADAL" clId="{C4D049D5-5E27-4591-87E4-BB3982D0B7D6}" dt="2019-04-05T05:42:21.725" v="5662" actId="20577"/>
        <pc:sldMkLst>
          <pc:docMk/>
          <pc:sldMk cId="1917474547" sldId="1300"/>
        </pc:sldMkLst>
        <pc:spChg chg="mod">
          <ac:chgData name="김효관" userId="5d412245-c878-4bfb-b3ad-7c3e81fe34ff" providerId="ADAL" clId="{C4D049D5-5E27-4591-87E4-BB3982D0B7D6}" dt="2019-04-05T05:42:21.725" v="5662" actId="20577"/>
          <ac:spMkLst>
            <pc:docMk/>
            <pc:sldMk cId="1917474547" sldId="1300"/>
            <ac:spMk id="7" creationId="{FFB9B642-0E61-46BE-B785-9A4C8C794063}"/>
          </ac:spMkLst>
        </pc:spChg>
      </pc:sldChg>
      <pc:sldChg chg="addSp modSp">
        <pc:chgData name="김효관" userId="5d412245-c878-4bfb-b3ad-7c3e81fe34ff" providerId="ADAL" clId="{C4D049D5-5E27-4591-87E4-BB3982D0B7D6}" dt="2019-03-29T10:48:32.075" v="3101" actId="20577"/>
        <pc:sldMkLst>
          <pc:docMk/>
          <pc:sldMk cId="3516410762" sldId="1306"/>
        </pc:sldMkLst>
        <pc:spChg chg="add mod">
          <ac:chgData name="김효관" userId="5d412245-c878-4bfb-b3ad-7c3e81fe34ff" providerId="ADAL" clId="{C4D049D5-5E27-4591-87E4-BB3982D0B7D6}" dt="2019-03-29T10:17:55.151" v="2187" actId="14100"/>
          <ac:spMkLst>
            <pc:docMk/>
            <pc:sldMk cId="3516410762" sldId="1306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32.075" v="3101" actId="20577"/>
          <ac:spMkLst>
            <pc:docMk/>
            <pc:sldMk cId="3516410762" sldId="1306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3-29T10:18:20.373" v="2298"/>
          <ac:spMkLst>
            <pc:docMk/>
            <pc:sldMk cId="3516410762" sldId="1306"/>
            <ac:spMk id="10" creationId="{B557F494-7A93-4B51-94B8-4E9693915F98}"/>
          </ac:spMkLst>
        </pc:spChg>
        <pc:spChg chg="add mod">
          <ac:chgData name="김효관" userId="5d412245-c878-4bfb-b3ad-7c3e81fe34ff" providerId="ADAL" clId="{C4D049D5-5E27-4591-87E4-BB3982D0B7D6}" dt="2019-03-29T10:48:11.960" v="3083" actId="20577"/>
          <ac:spMkLst>
            <pc:docMk/>
            <pc:sldMk cId="3516410762" sldId="1306"/>
            <ac:spMk id="11" creationId="{956452D5-0EB6-438C-99EB-0FEA4B4F379A}"/>
          </ac:spMkLst>
        </pc:spChg>
      </pc:sldChg>
      <pc:sldChg chg="addSp delSp modSp">
        <pc:chgData name="김효관" userId="5d412245-c878-4bfb-b3ad-7c3e81fe34ff" providerId="ADAL" clId="{C4D049D5-5E27-4591-87E4-BB3982D0B7D6}" dt="2019-04-06T11:13:37.812" v="7069" actId="478"/>
        <pc:sldMkLst>
          <pc:docMk/>
          <pc:sldMk cId="3931080039" sldId="1307"/>
        </pc:sldMkLst>
        <pc:picChg chg="add del mod">
          <ac:chgData name="김효관" userId="5d412245-c878-4bfb-b3ad-7c3e81fe34ff" providerId="ADAL" clId="{C4D049D5-5E27-4591-87E4-BB3982D0B7D6}" dt="2019-04-06T11:13:37.427" v="7068"/>
          <ac:picMkLst>
            <pc:docMk/>
            <pc:sldMk cId="3931080039" sldId="1307"/>
            <ac:picMk id="3" creationId="{6957E798-D11B-43B6-A261-B522069FF65D}"/>
          </ac:picMkLst>
        </pc:picChg>
        <pc:picChg chg="add del">
          <ac:chgData name="김효관" userId="5d412245-c878-4bfb-b3ad-7c3e81fe34ff" providerId="ADAL" clId="{C4D049D5-5E27-4591-87E4-BB3982D0B7D6}" dt="2019-04-06T11:13:37.812" v="7069" actId="478"/>
          <ac:picMkLst>
            <pc:docMk/>
            <pc:sldMk cId="3931080039" sldId="1307"/>
            <ac:picMk id="5" creationId="{C96FB7B3-C9BB-4B60-836E-3B5E3E2155A6}"/>
          </ac:picMkLst>
        </pc:picChg>
      </pc:sldChg>
      <pc:sldChg chg="modSp">
        <pc:chgData name="김효관" userId="5d412245-c878-4bfb-b3ad-7c3e81fe34ff" providerId="ADAL" clId="{C4D049D5-5E27-4591-87E4-BB3982D0B7D6}" dt="2019-03-31T02:53:00.439" v="4609" actId="20577"/>
        <pc:sldMkLst>
          <pc:docMk/>
          <pc:sldMk cId="2741147174" sldId="1326"/>
        </pc:sldMkLst>
        <pc:spChg chg="mod">
          <ac:chgData name="김효관" userId="5d412245-c878-4bfb-b3ad-7c3e81fe34ff" providerId="ADAL" clId="{C4D049D5-5E27-4591-87E4-BB3982D0B7D6}" dt="2019-03-31T02:53:00.439" v="4609" actId="20577"/>
          <ac:spMkLst>
            <pc:docMk/>
            <pc:sldMk cId="2741147174" sldId="1326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C4D049D5-5E27-4591-87E4-BB3982D0B7D6}" dt="2019-03-31T03:13:13.207" v="4928" actId="20577"/>
        <pc:sldMkLst>
          <pc:docMk/>
          <pc:sldMk cId="2079655412" sldId="1330"/>
        </pc:sldMkLst>
        <pc:spChg chg="mod">
          <ac:chgData name="김효관" userId="5d412245-c878-4bfb-b3ad-7c3e81fe34ff" providerId="ADAL" clId="{C4D049D5-5E27-4591-87E4-BB3982D0B7D6}" dt="2019-03-31T03:13:13.207" v="4928" actId="20577"/>
          <ac:spMkLst>
            <pc:docMk/>
            <pc:sldMk cId="2079655412" sldId="1330"/>
            <ac:spMk id="45" creationId="{00000000-0000-0000-0000-000000000000}"/>
          </ac:spMkLst>
        </pc:spChg>
      </pc:sldChg>
      <pc:sldChg chg="addSp modSp">
        <pc:chgData name="김효관" userId="5d412245-c878-4bfb-b3ad-7c3e81fe34ff" providerId="ADAL" clId="{C4D049D5-5E27-4591-87E4-BB3982D0B7D6}" dt="2019-03-19T09:31:29.231" v="849" actId="1076"/>
        <pc:sldMkLst>
          <pc:docMk/>
          <pc:sldMk cId="2104891807" sldId="1331"/>
        </pc:sldMkLst>
        <pc:spChg chg="mod">
          <ac:chgData name="김효관" userId="5d412245-c878-4bfb-b3ad-7c3e81fe34ff" providerId="ADAL" clId="{C4D049D5-5E27-4591-87E4-BB3982D0B7D6}" dt="2019-02-13T08:55:21.643" v="4" actId="20577"/>
          <ac:spMkLst>
            <pc:docMk/>
            <pc:sldMk cId="2104891807" sldId="1331"/>
            <ac:spMk id="3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3-19T09:31:29.231" v="849" actId="1076"/>
          <ac:spMkLst>
            <pc:docMk/>
            <pc:sldMk cId="2104891807" sldId="1331"/>
            <ac:spMk id="10" creationId="{8F8EEDED-EEEF-4F22-BB35-1C3BA93AA480}"/>
          </ac:spMkLst>
        </pc:spChg>
      </pc:sldChg>
      <pc:sldChg chg="modSp">
        <pc:chgData name="김효관" userId="5d412245-c878-4bfb-b3ad-7c3e81fe34ff" providerId="ADAL" clId="{C4D049D5-5E27-4591-87E4-BB3982D0B7D6}" dt="2019-02-13T08:55:47.734" v="7" actId="1076"/>
        <pc:sldMkLst>
          <pc:docMk/>
          <pc:sldMk cId="102814773" sldId="1346"/>
        </pc:sldMkLst>
        <pc:picChg chg="mod">
          <ac:chgData name="김효관" userId="5d412245-c878-4bfb-b3ad-7c3e81fe34ff" providerId="ADAL" clId="{C4D049D5-5E27-4591-87E4-BB3982D0B7D6}" dt="2019-02-13T08:55:47.734" v="7" actId="1076"/>
          <ac:picMkLst>
            <pc:docMk/>
            <pc:sldMk cId="102814773" sldId="1346"/>
            <ac:picMk id="3" creationId="{00000000-0000-0000-0000-000000000000}"/>
          </ac:picMkLst>
        </pc:picChg>
        <pc:picChg chg="mod">
          <ac:chgData name="김효관" userId="5d412245-c878-4bfb-b3ad-7c3e81fe34ff" providerId="ADAL" clId="{C4D049D5-5E27-4591-87E4-BB3982D0B7D6}" dt="2019-02-13T08:55:45.366" v="6" actId="1076"/>
          <ac:picMkLst>
            <pc:docMk/>
            <pc:sldMk cId="102814773" sldId="1346"/>
            <ac:picMk id="8" creationId="{00000000-0000-0000-0000-000000000000}"/>
          </ac:picMkLst>
        </pc:picChg>
      </pc:sldChg>
      <pc:sldChg chg="addSp delSp modSp add">
        <pc:chgData name="김효관" userId="5d412245-c878-4bfb-b3ad-7c3e81fe34ff" providerId="ADAL" clId="{C4D049D5-5E27-4591-87E4-BB3982D0B7D6}" dt="2019-03-19T09:25:43.521" v="736"/>
        <pc:sldMkLst>
          <pc:docMk/>
          <pc:sldMk cId="2212405042" sldId="1351"/>
        </pc:sldMkLst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19T09:15:34.289" v="9" actId="478"/>
          <ac:spMkLst>
            <pc:docMk/>
            <pc:sldMk cId="2212405042" sldId="1351"/>
            <ac:spMk id="7" creationId="{FFB9B642-0E61-46BE-B785-9A4C8C794063}"/>
          </ac:spMkLst>
        </pc:spChg>
        <pc:spChg chg="add del mod">
          <ac:chgData name="김효관" userId="5d412245-c878-4bfb-b3ad-7c3e81fe34ff" providerId="ADAL" clId="{C4D049D5-5E27-4591-87E4-BB3982D0B7D6}" dt="2019-03-19T09:25:33.704" v="734" actId="478"/>
          <ac:spMkLst>
            <pc:docMk/>
            <pc:sldMk cId="2212405042" sldId="1351"/>
            <ac:spMk id="8" creationId="{DDC2459A-DF0D-4582-841A-3F254D2E5AE9}"/>
          </ac:spMkLst>
        </pc:spChg>
        <pc:spChg chg="mod">
          <ac:chgData name="김효관" userId="5d412245-c878-4bfb-b3ad-7c3e81fe34ff" providerId="ADAL" clId="{C4D049D5-5E27-4591-87E4-BB3982D0B7D6}" dt="2019-03-19T09:23:34.764" v="583"/>
          <ac:spMkLst>
            <pc:docMk/>
            <pc:sldMk cId="2212405042" sldId="1351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19T09:23:25.181" v="536" actId="1076"/>
          <ac:grpSpMkLst>
            <pc:docMk/>
            <pc:sldMk cId="2212405042" sldId="1351"/>
            <ac:grpSpMk id="2" creationId="{00000000-0000-0000-0000-000000000000}"/>
          </ac:grpSpMkLst>
        </pc:grpChg>
        <pc:graphicFrameChg chg="add mod modGraphic">
          <ac:chgData name="김효관" userId="5d412245-c878-4bfb-b3ad-7c3e81fe34ff" providerId="ADAL" clId="{C4D049D5-5E27-4591-87E4-BB3982D0B7D6}" dt="2019-03-19T09:25:43.521" v="736"/>
          <ac:graphicFrameMkLst>
            <pc:docMk/>
            <pc:sldMk cId="2212405042" sldId="1351"/>
            <ac:graphicFrameMk id="6" creationId="{CCE947B9-6C4A-43AB-B1B9-FCC943378360}"/>
          </ac:graphicFrameMkLst>
        </pc:graphicFrameChg>
        <pc:graphicFrameChg chg="add mod modGraphic">
          <ac:chgData name="김효관" userId="5d412245-c878-4bfb-b3ad-7c3e81fe34ff" providerId="ADAL" clId="{C4D049D5-5E27-4591-87E4-BB3982D0B7D6}" dt="2019-03-19T09:25:40.015" v="735" actId="6549"/>
          <ac:graphicFrameMkLst>
            <pc:docMk/>
            <pc:sldMk cId="2212405042" sldId="1351"/>
            <ac:graphicFrameMk id="12" creationId="{DEFEC77C-93FA-404A-BB9E-185A2D27161C}"/>
          </ac:graphicFrameMkLst>
        </pc:graphicFrameChg>
        <pc:picChg chg="del">
          <ac:chgData name="김효관" userId="5d412245-c878-4bfb-b3ad-7c3e81fe34ff" providerId="ADAL" clId="{C4D049D5-5E27-4591-87E4-BB3982D0B7D6}" dt="2019-03-19T09:15:34.289" v="9" actId="478"/>
          <ac:picMkLst>
            <pc:docMk/>
            <pc:sldMk cId="2212405042" sldId="1351"/>
            <ac:picMk id="5" creationId="{CD4BB4B2-379B-4DE6-9776-B8CD9A97B50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33:58.028" v="4485"/>
        <pc:sldMkLst>
          <pc:docMk/>
          <pc:sldMk cId="1650351067" sldId="1354"/>
        </pc:sldMkLst>
        <pc:spChg chg="add del mod">
          <ac:chgData name="김효관" userId="5d412245-c878-4bfb-b3ad-7c3e81fe34ff" providerId="ADAL" clId="{C4D049D5-5E27-4591-87E4-BB3982D0B7D6}" dt="2019-03-29T10:06:05.261" v="1668"/>
          <ac:spMkLst>
            <pc:docMk/>
            <pc:sldMk cId="1650351067" sldId="1354"/>
            <ac:spMk id="2" creationId="{D0DF539A-578B-4DD1-B225-8286C7AC2325}"/>
          </ac:spMkLst>
        </pc:spChg>
        <pc:spChg chg="mod">
          <ac:chgData name="김효관" userId="5d412245-c878-4bfb-b3ad-7c3e81fe34ff" providerId="ADAL" clId="{C4D049D5-5E27-4591-87E4-BB3982D0B7D6}" dt="2019-03-29T10:03:47.312" v="1457"/>
          <ac:spMkLst>
            <pc:docMk/>
            <pc:sldMk cId="1650351067" sldId="1354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3:58.028" v="4485"/>
          <ac:spMkLst>
            <pc:docMk/>
            <pc:sldMk cId="1650351067" sldId="1354"/>
            <ac:spMk id="4" creationId="{ABED1676-4C0A-42BF-ADA3-64E5A1B3C3F6}"/>
          </ac:spMkLst>
        </pc:spChg>
        <pc:picChg chg="add del mod">
          <ac:chgData name="김효관" userId="5d412245-c878-4bfb-b3ad-7c3e81fe34ff" providerId="ADAL" clId="{C4D049D5-5E27-4591-87E4-BB3982D0B7D6}" dt="2019-03-29T10:05:13.070" v="1525" actId="478"/>
          <ac:picMkLst>
            <pc:docMk/>
            <pc:sldMk cId="1650351067" sldId="1354"/>
            <ac:picMk id="5" creationId="{92CE9B6B-32BE-4FE0-9604-5D4E78CC0C48}"/>
          </ac:picMkLst>
        </pc:picChg>
        <pc:picChg chg="add del mod">
          <ac:chgData name="김효관" userId="5d412245-c878-4bfb-b3ad-7c3e81fe34ff" providerId="ADAL" clId="{C4D049D5-5E27-4591-87E4-BB3982D0B7D6}" dt="2019-03-29T10:06:05.261" v="1668"/>
          <ac:picMkLst>
            <pc:docMk/>
            <pc:sldMk cId="1650351067" sldId="1354"/>
            <ac:picMk id="6" creationId="{C00F0C0A-A294-4078-930F-B192D076DE89}"/>
          </ac:picMkLst>
        </pc:picChg>
      </pc:sldChg>
      <pc:sldChg chg="addSp delSp modSp add">
        <pc:chgData name="김효관" userId="5d412245-c878-4bfb-b3ad-7c3e81fe34ff" providerId="ADAL" clId="{C4D049D5-5E27-4591-87E4-BB3982D0B7D6}" dt="2019-03-31T02:49:29.273" v="4601" actId="1076"/>
        <pc:sldMkLst>
          <pc:docMk/>
          <pc:sldMk cId="3465701689" sldId="1355"/>
        </pc:sldMkLst>
        <pc:spChg chg="mod">
          <ac:chgData name="김효관" userId="5d412245-c878-4bfb-b3ad-7c3e81fe34ff" providerId="ADAL" clId="{C4D049D5-5E27-4591-87E4-BB3982D0B7D6}" dt="2019-03-29T10:03:45.316" v="1456"/>
          <ac:spMkLst>
            <pc:docMk/>
            <pc:sldMk cId="3465701689" sldId="1355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47:03.617" v="4570" actId="1076"/>
          <ac:spMkLst>
            <pc:docMk/>
            <pc:sldMk cId="3465701689" sldId="1355"/>
            <ac:spMk id="4" creationId="{ABED1676-4C0A-42BF-ADA3-64E5A1B3C3F6}"/>
          </ac:spMkLst>
        </pc:spChg>
        <pc:spChg chg="add mod">
          <ac:chgData name="김효관" userId="5d412245-c878-4bfb-b3ad-7c3e81fe34ff" providerId="ADAL" clId="{C4D049D5-5E27-4591-87E4-BB3982D0B7D6}" dt="2019-03-31T02:49:29.273" v="4601" actId="1076"/>
          <ac:spMkLst>
            <pc:docMk/>
            <pc:sldMk cId="3465701689" sldId="1355"/>
            <ac:spMk id="5" creationId="{BBAB7A79-6A2C-493E-A23E-C7A282D80588}"/>
          </ac:spMkLst>
        </pc:spChg>
        <pc:spChg chg="add mod">
          <ac:chgData name="김효관" userId="5d412245-c878-4bfb-b3ad-7c3e81fe34ff" providerId="ADAL" clId="{C4D049D5-5E27-4591-87E4-BB3982D0B7D6}" dt="2019-03-31T02:47:58.558" v="4591" actId="207"/>
          <ac:spMkLst>
            <pc:docMk/>
            <pc:sldMk cId="3465701689" sldId="1355"/>
            <ac:spMk id="8" creationId="{2761ADEB-B03B-4F19-995D-9AF747190F04}"/>
          </ac:spMkLst>
        </pc:spChg>
        <pc:picChg chg="add mod">
          <ac:chgData name="김효관" userId="5d412245-c878-4bfb-b3ad-7c3e81fe34ff" providerId="ADAL" clId="{C4D049D5-5E27-4591-87E4-BB3982D0B7D6}" dt="2019-03-31T02:47:19.471" v="4584" actId="1076"/>
          <ac:picMkLst>
            <pc:docMk/>
            <pc:sldMk cId="3465701689" sldId="1355"/>
            <ac:picMk id="2" creationId="{3D26C6A8-4ADB-4B88-8D0B-87D2A03F919E}"/>
          </ac:picMkLst>
        </pc:picChg>
        <pc:picChg chg="add del">
          <ac:chgData name="김효관" userId="5d412245-c878-4bfb-b3ad-7c3e81fe34ff" providerId="ADAL" clId="{C4D049D5-5E27-4591-87E4-BB3982D0B7D6}" dt="2019-03-31T02:46:54.564" v="4565" actId="478"/>
          <ac:picMkLst>
            <pc:docMk/>
            <pc:sldMk cId="3465701689" sldId="1355"/>
            <ac:picMk id="6" creationId="{6D312EFF-7E48-4FBF-8580-DD65DCD99BF7}"/>
          </ac:picMkLst>
        </pc:picChg>
        <pc:picChg chg="add mod">
          <ac:chgData name="김효관" userId="5d412245-c878-4bfb-b3ad-7c3e81fe34ff" providerId="ADAL" clId="{C4D049D5-5E27-4591-87E4-BB3982D0B7D6}" dt="2019-03-31T02:47:59.983" v="4592" actId="1076"/>
          <ac:picMkLst>
            <pc:docMk/>
            <pc:sldMk cId="3465701689" sldId="1355"/>
            <ac:picMk id="7" creationId="{FE0139DA-014E-46BE-9549-BE4DB581E902}"/>
          </ac:picMkLst>
        </pc:picChg>
      </pc:sldChg>
      <pc:sldChg chg="delSp modSp add">
        <pc:chgData name="김효관" userId="5d412245-c878-4bfb-b3ad-7c3e81fe34ff" providerId="ADAL" clId="{C4D049D5-5E27-4591-87E4-BB3982D0B7D6}" dt="2019-03-31T01:46:07.979" v="4244" actId="14100"/>
        <pc:sldMkLst>
          <pc:docMk/>
          <pc:sldMk cId="3562877896" sldId="1356"/>
        </pc:sldMkLst>
        <pc:spChg chg="mod">
          <ac:chgData name="김효관" userId="5d412245-c878-4bfb-b3ad-7c3e81fe34ff" providerId="ADAL" clId="{C4D049D5-5E27-4591-87E4-BB3982D0B7D6}" dt="2019-03-29T10:03:54.268" v="1458"/>
          <ac:spMkLst>
            <pc:docMk/>
            <pc:sldMk cId="3562877896" sldId="1356"/>
            <ac:spMk id="3" creationId="{BA46A71A-E4A8-45E8-B0E5-C9D383094885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5" creationId="{1C0484EC-CD04-4392-8252-AB5719EAD440}"/>
          </ac:spMkLst>
        </pc:spChg>
        <pc:spChg chg="mod topLvl">
          <ac:chgData name="김효관" userId="5d412245-c878-4bfb-b3ad-7c3e81fe34ff" providerId="ADAL" clId="{C4D049D5-5E27-4591-87E4-BB3982D0B7D6}" dt="2019-03-31T01:46:07.979" v="4244" actId="14100"/>
          <ac:spMkLst>
            <pc:docMk/>
            <pc:sldMk cId="3562877896" sldId="1356"/>
            <ac:spMk id="6" creationId="{39DBAB84-79F5-4627-98B3-848678C1256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0" creationId="{36C414C3-C828-4AEC-BE1A-20CDC5F71DA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1" creationId="{3C411B1C-924F-4E56-9F8F-E022438570D4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2" creationId="{58080352-4AD8-43FF-9F7C-2D428F38BEC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3" creationId="{683E24E8-9F84-47BC-8164-79EEF99BE0AC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5" creationId="{F87353A8-D61E-4D00-879F-65524D843D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16" creationId="{CFD28C29-68B3-4F28-9006-1F21B2266A8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1" creationId="{62AB14BE-7468-471D-9BC2-886D0D6265C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2" creationId="{7A15935E-AECE-4154-B036-6F780891338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3" creationId="{A06DD8CF-551D-44F2-8573-B41AEBACA738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4" creationId="{FFF167E2-3312-4999-9F53-92A8B541206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5" creationId="{79801165-A3B2-44B8-B26D-BB26CC747D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26" creationId="{0EB7E77E-DFCE-4781-B83B-E115AB1A6FE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7" creationId="{732452BE-1D85-45DF-AB6B-10D61BC9D9F9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28" creationId="{2EE6BC66-7839-4A67-916D-5844C1CCE566}"/>
          </ac:spMkLst>
        </pc:spChg>
        <pc:spChg chg="mod topLvl">
          <ac:chgData name="김효관" userId="5d412245-c878-4bfb-b3ad-7c3e81fe34ff" providerId="ADAL" clId="{C4D049D5-5E27-4591-87E4-BB3982D0B7D6}" dt="2019-03-31T01:46:04.944" v="4243"/>
          <ac:spMkLst>
            <pc:docMk/>
            <pc:sldMk cId="3562877896" sldId="1356"/>
            <ac:spMk id="29" creationId="{B105941A-2D46-440A-98E4-AD49CBC1E7FB}"/>
          </ac:spMkLst>
        </pc:spChg>
        <pc:spChg chg="mod topLvl">
          <ac:chgData name="김효관" userId="5d412245-c878-4bfb-b3ad-7c3e81fe34ff" providerId="ADAL" clId="{C4D049D5-5E27-4591-87E4-BB3982D0B7D6}" dt="2019-03-31T01:45:48.769" v="4203" actId="1036"/>
          <ac:spMkLst>
            <pc:docMk/>
            <pc:sldMk cId="3562877896" sldId="1356"/>
            <ac:spMk id="30" creationId="{37EA69F1-DC7C-4ADC-B926-CCE6A12F42BF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1" creationId="{4BA05338-42DC-4688-AC83-02B0330EBEE9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2" creationId="{B9377B1A-A12B-41E6-B845-B7EC9D02097B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3" creationId="{A3AB92A2-6E38-4190-8FB5-CDB463772A87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4" creationId="{B9ED341E-147B-4BB1-8636-EC69926EDDB3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5" creationId="{D1388E15-4ADF-47D8-B587-114B07A4576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6" creationId="{AB5FE645-6256-4040-AED7-62B475D76292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7" creationId="{E583E0F4-9777-494C-B11C-F1AD7B314511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8" creationId="{8D4FCEC5-B590-4386-BB27-3A6D636B787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39" creationId="{C6DB7978-4DFB-4E77-8004-8AB2BB2D8D90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0" creationId="{0E1CF0A4-7783-4EAD-BCD5-941A45116946}"/>
          </ac:spMkLst>
        </pc:spChg>
        <pc:spChg chg="mod topLvl">
          <ac:chgData name="김효관" userId="5d412245-c878-4bfb-b3ad-7c3e81fe34ff" providerId="ADAL" clId="{C4D049D5-5E27-4591-87E4-BB3982D0B7D6}" dt="2019-03-31T01:45:46.109" v="4199" actId="165"/>
          <ac:spMkLst>
            <pc:docMk/>
            <pc:sldMk cId="3562877896" sldId="1356"/>
            <ac:spMk id="41" creationId="{8E0D8C3E-730B-472F-9E6E-AB963B479A64}"/>
          </ac:spMkLst>
        </pc:spChg>
        <pc:grpChg chg="del">
          <ac:chgData name="김효관" userId="5d412245-c878-4bfb-b3ad-7c3e81fe34ff" providerId="ADAL" clId="{C4D049D5-5E27-4591-87E4-BB3982D0B7D6}" dt="2019-03-31T01:45:46.109" v="4199" actId="165"/>
          <ac:grpSpMkLst>
            <pc:docMk/>
            <pc:sldMk cId="3562877896" sldId="1356"/>
            <ac:grpSpMk id="2" creationId="{53BA2C7A-7CFF-4BD3-95B9-FD6F967DD90C}"/>
          </ac:grpSpMkLst>
        </pc:grp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9" creationId="{5F29396A-4356-4370-AC5B-95C311977B4A}"/>
          </ac:picMkLst>
        </pc:picChg>
        <pc:picChg chg="mod topLvl">
          <ac:chgData name="김효관" userId="5d412245-c878-4bfb-b3ad-7c3e81fe34ff" providerId="ADAL" clId="{C4D049D5-5E27-4591-87E4-BB3982D0B7D6}" dt="2019-03-31T01:45:46.109" v="4199" actId="165"/>
          <ac:picMkLst>
            <pc:docMk/>
            <pc:sldMk cId="3562877896" sldId="1356"/>
            <ac:picMk id="14" creationId="{BEE9A5D1-01AB-47BE-9FC0-33017C0B0F9E}"/>
          </ac:picMkLst>
        </pc:pic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7" creationId="{C267BB98-59F7-4112-B07F-CEE56B06096F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8" creationId="{6DA6090D-77B2-49CD-BBD9-1F4652CB2727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19" creationId="{CDBCAAA2-6BDE-4E2A-B29D-E9C806E06268}"/>
          </ac:cxnSpMkLst>
        </pc:cxnChg>
        <pc:cxnChg chg="mod topLvl">
          <ac:chgData name="김효관" userId="5d412245-c878-4bfb-b3ad-7c3e81fe34ff" providerId="ADAL" clId="{C4D049D5-5E27-4591-87E4-BB3982D0B7D6}" dt="2019-03-31T01:45:46.109" v="4199" actId="165"/>
          <ac:cxnSpMkLst>
            <pc:docMk/>
            <pc:sldMk cId="3562877896" sldId="1356"/>
            <ac:cxnSpMk id="20" creationId="{A6A79323-A9CF-4120-91EE-A886AE4F0D9C}"/>
          </ac:cxnSpMkLst>
        </pc:cxnChg>
      </pc:sldChg>
      <pc:sldChg chg="modSp add">
        <pc:chgData name="김효관" userId="5d412245-c878-4bfb-b3ad-7c3e81fe34ff" providerId="ADAL" clId="{C4D049D5-5E27-4591-87E4-BB3982D0B7D6}" dt="2019-03-31T02:32:05.305" v="4429" actId="20577"/>
        <pc:sldMkLst>
          <pc:docMk/>
          <pc:sldMk cId="4146449541" sldId="1357"/>
        </pc:sldMkLst>
        <pc:spChg chg="mod">
          <ac:chgData name="김효관" userId="5d412245-c878-4bfb-b3ad-7c3e81fe34ff" providerId="ADAL" clId="{C4D049D5-5E27-4591-87E4-BB3982D0B7D6}" dt="2019-03-29T10:03:56.007" v="1459"/>
          <ac:spMkLst>
            <pc:docMk/>
            <pc:sldMk cId="4146449541" sldId="1357"/>
            <ac:spMk id="3" creationId="{BA46A71A-E4A8-45E8-B0E5-C9D383094885}"/>
          </ac:spMkLst>
        </pc:spChg>
        <pc:spChg chg="mod">
          <ac:chgData name="김효관" userId="5d412245-c878-4bfb-b3ad-7c3e81fe34ff" providerId="ADAL" clId="{C4D049D5-5E27-4591-87E4-BB3982D0B7D6}" dt="2019-03-31T02:32:05.305" v="4429" actId="20577"/>
          <ac:spMkLst>
            <pc:docMk/>
            <pc:sldMk cId="4146449541" sldId="1357"/>
            <ac:spMk id="4" creationId="{ABED1676-4C0A-42BF-ADA3-64E5A1B3C3F6}"/>
          </ac:spMkLst>
        </pc:spChg>
      </pc:sldChg>
      <pc:sldChg chg="addSp delSp modSp add">
        <pc:chgData name="김효관" userId="5d412245-c878-4bfb-b3ad-7c3e81fe34ff" providerId="ADAL" clId="{C4D049D5-5E27-4591-87E4-BB3982D0B7D6}" dt="2019-03-31T03:11:31.721" v="4891" actId="478"/>
        <pc:sldMkLst>
          <pc:docMk/>
          <pc:sldMk cId="2403606104" sldId="1360"/>
        </pc:sldMkLst>
        <pc:spChg chg="add del mod">
          <ac:chgData name="김효관" userId="5d412245-c878-4bfb-b3ad-7c3e81fe34ff" providerId="ADAL" clId="{C4D049D5-5E27-4591-87E4-BB3982D0B7D6}" dt="2019-03-29T10:24:55.967" v="2632" actId="478"/>
          <ac:spMkLst>
            <pc:docMk/>
            <pc:sldMk cId="2403606104" sldId="1360"/>
            <ac:spMk id="4" creationId="{ABED1676-4C0A-42BF-ADA3-64E5A1B3C3F6}"/>
          </ac:spMkLst>
        </pc:spChg>
        <pc:spChg chg="add del">
          <ac:chgData name="김효관" userId="5d412245-c878-4bfb-b3ad-7c3e81fe34ff" providerId="ADAL" clId="{C4D049D5-5E27-4591-87E4-BB3982D0B7D6}" dt="2019-03-29T10:24:43.974" v="2628"/>
          <ac:spMkLst>
            <pc:docMk/>
            <pc:sldMk cId="2403606104" sldId="1360"/>
            <ac:spMk id="5" creationId="{36FF6A84-5694-4073-8339-C887925B3222}"/>
          </ac:spMkLst>
        </pc:spChg>
        <pc:spChg chg="add del">
          <ac:chgData name="김효관" userId="5d412245-c878-4bfb-b3ad-7c3e81fe34ff" providerId="ADAL" clId="{C4D049D5-5E27-4591-87E4-BB3982D0B7D6}" dt="2019-03-29T10:24:53.775" v="2631"/>
          <ac:spMkLst>
            <pc:docMk/>
            <pc:sldMk cId="2403606104" sldId="1360"/>
            <ac:spMk id="7" creationId="{DD81E9CA-C37B-41D9-9CA1-4E4F32D90FA1}"/>
          </ac:spMkLst>
        </pc:spChg>
        <pc:spChg chg="add mod">
          <ac:chgData name="김효관" userId="5d412245-c878-4bfb-b3ad-7c3e81fe34ff" providerId="ADAL" clId="{C4D049D5-5E27-4591-87E4-BB3982D0B7D6}" dt="2019-03-31T03:06:20.221" v="4881" actId="1076"/>
          <ac:spMkLst>
            <pc:docMk/>
            <pc:sldMk cId="2403606104" sldId="1360"/>
            <ac:spMk id="9" creationId="{21F3C748-0165-4FD4-A376-C0D1205FB3D2}"/>
          </ac:spMkLst>
        </pc:spChg>
        <pc:picChg chg="add del mod">
          <ac:chgData name="김효관" userId="5d412245-c878-4bfb-b3ad-7c3e81fe34ff" providerId="ADAL" clId="{C4D049D5-5E27-4591-87E4-BB3982D0B7D6}" dt="2019-03-29T10:47:37.230" v="3003" actId="478"/>
          <ac:picMkLst>
            <pc:docMk/>
            <pc:sldMk cId="2403606104" sldId="1360"/>
            <ac:picMk id="2" creationId="{2E5C23C2-0E23-40F2-A1CD-D6735EE0E39C}"/>
          </ac:picMkLst>
        </pc:picChg>
        <pc:picChg chg="add del mod">
          <ac:chgData name="김효관" userId="5d412245-c878-4bfb-b3ad-7c3e81fe34ff" providerId="ADAL" clId="{C4D049D5-5E27-4591-87E4-BB3982D0B7D6}" dt="2019-03-31T03:11:31.721" v="4891" actId="478"/>
          <ac:picMkLst>
            <pc:docMk/>
            <pc:sldMk cId="2403606104" sldId="1360"/>
            <ac:picMk id="2" creationId="{9D506CC6-FA85-4DD1-A66C-1CF0B907CCE9}"/>
          </ac:picMkLst>
        </pc:picChg>
        <pc:picChg chg="add del">
          <ac:chgData name="김효관" userId="5d412245-c878-4bfb-b3ad-7c3e81fe34ff" providerId="ADAL" clId="{C4D049D5-5E27-4591-87E4-BB3982D0B7D6}" dt="2019-03-29T10:24:43.974" v="2628"/>
          <ac:picMkLst>
            <pc:docMk/>
            <pc:sldMk cId="2403606104" sldId="1360"/>
            <ac:picMk id="6" creationId="{AD5CB866-F6F9-44D6-AF38-A4777257FCF5}"/>
          </ac:picMkLst>
        </pc:picChg>
        <pc:picChg chg="add del">
          <ac:chgData name="김효관" userId="5d412245-c878-4bfb-b3ad-7c3e81fe34ff" providerId="ADAL" clId="{C4D049D5-5E27-4591-87E4-BB3982D0B7D6}" dt="2019-03-29T10:24:53.775" v="2631"/>
          <ac:picMkLst>
            <pc:docMk/>
            <pc:sldMk cId="2403606104" sldId="1360"/>
            <ac:picMk id="8" creationId="{D005E8F5-7B11-4661-BE63-30ACA4B48BAF}"/>
          </ac:picMkLst>
        </pc:picChg>
        <pc:picChg chg="add del">
          <ac:chgData name="김효관" userId="5d412245-c878-4bfb-b3ad-7c3e81fe34ff" providerId="ADAL" clId="{C4D049D5-5E27-4591-87E4-BB3982D0B7D6}" dt="2019-03-29T10:29:28.566" v="2819" actId="478"/>
          <ac:picMkLst>
            <pc:docMk/>
            <pc:sldMk cId="2403606104" sldId="1360"/>
            <ac:picMk id="10" creationId="{4C7A1C52-B068-40CA-9785-1871CD1B2A17}"/>
          </ac:picMkLst>
        </pc:picChg>
        <pc:picChg chg="add mod">
          <ac:chgData name="김효관" userId="5d412245-c878-4bfb-b3ad-7c3e81fe34ff" providerId="ADAL" clId="{C4D049D5-5E27-4591-87E4-BB3982D0B7D6}" dt="2019-03-29T10:47:43.064" v="3005" actId="14100"/>
          <ac:picMkLst>
            <pc:docMk/>
            <pc:sldMk cId="2403606104" sldId="1360"/>
            <ac:picMk id="11" creationId="{D855417F-FB0E-453B-8B40-11011402A51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5:55.822" v="5037" actId="14100"/>
        <pc:sldMkLst>
          <pc:docMk/>
          <pc:sldMk cId="1081695682" sldId="1362"/>
        </pc:sldMkLst>
        <pc:spChg chg="mod">
          <ac:chgData name="김효관" userId="5d412245-c878-4bfb-b3ad-7c3e81fe34ff" providerId="ADAL" clId="{C4D049D5-5E27-4591-87E4-BB3982D0B7D6}" dt="2019-03-31T03:23:43.284" v="5016" actId="20577"/>
          <ac:spMkLst>
            <pc:docMk/>
            <pc:sldMk cId="1081695682" sldId="1362"/>
            <ac:spMk id="4" creationId="{ABED1676-4C0A-42BF-ADA3-64E5A1B3C3F6}"/>
          </ac:spMkLst>
        </pc:spChg>
        <pc:spChg chg="add mod ord">
          <ac:chgData name="김효관" userId="5d412245-c878-4bfb-b3ad-7c3e81fe34ff" providerId="ADAL" clId="{C4D049D5-5E27-4591-87E4-BB3982D0B7D6}" dt="2019-03-31T03:25:47.122" v="5032" actId="1076"/>
          <ac:spMkLst>
            <pc:docMk/>
            <pc:sldMk cId="1081695682" sldId="1362"/>
            <ac:spMk id="7" creationId="{188BF588-0109-4870-ADCD-C3AA1C46248D}"/>
          </ac:spMkLst>
        </pc:spChg>
        <pc:spChg chg="add del mod">
          <ac:chgData name="김효관" userId="5d412245-c878-4bfb-b3ad-7c3e81fe34ff" providerId="ADAL" clId="{C4D049D5-5E27-4591-87E4-BB3982D0B7D6}" dt="2019-03-29T10:53:14.065" v="3387" actId="478"/>
          <ac:spMkLst>
            <pc:docMk/>
            <pc:sldMk cId="1081695682" sldId="1362"/>
            <ac:spMk id="8" creationId="{704B8849-D0B5-4F40-8CCB-29D7EA69BB1C}"/>
          </ac:spMkLst>
        </pc:spChg>
        <pc:spChg chg="add mod">
          <ac:chgData name="김효관" userId="5d412245-c878-4bfb-b3ad-7c3e81fe34ff" providerId="ADAL" clId="{C4D049D5-5E27-4591-87E4-BB3982D0B7D6}" dt="2019-03-31T03:24:48.680" v="5024" actId="14100"/>
          <ac:spMkLst>
            <pc:docMk/>
            <pc:sldMk cId="1081695682" sldId="1362"/>
            <ac:spMk id="13" creationId="{7B6600AA-FAFF-4FC7-955B-0A5AE78E8ACE}"/>
          </ac:spMkLst>
        </pc:spChg>
        <pc:spChg chg="add mod">
          <ac:chgData name="김효관" userId="5d412245-c878-4bfb-b3ad-7c3e81fe34ff" providerId="ADAL" clId="{C4D049D5-5E27-4591-87E4-BB3982D0B7D6}" dt="2019-03-31T03:25:55.822" v="5037" actId="14100"/>
          <ac:spMkLst>
            <pc:docMk/>
            <pc:sldMk cId="1081695682" sldId="1362"/>
            <ac:spMk id="14" creationId="{98E4DAFC-1A00-4ECA-A409-3C2C8C6B3BCB}"/>
          </ac:spMkLst>
        </pc:spChg>
        <pc:picChg chg="add del mod">
          <ac:chgData name="김효관" userId="5d412245-c878-4bfb-b3ad-7c3e81fe34ff" providerId="ADAL" clId="{C4D049D5-5E27-4591-87E4-BB3982D0B7D6}" dt="2019-03-29T10:32:17.825" v="2830" actId="478"/>
          <ac:picMkLst>
            <pc:docMk/>
            <pc:sldMk cId="1081695682" sldId="1362"/>
            <ac:picMk id="2" creationId="{10FA8A12-60B7-45D9-BA40-FF244916C60D}"/>
          </ac:picMkLst>
        </pc:picChg>
        <pc:picChg chg="add del mod">
          <ac:chgData name="김효관" userId="5d412245-c878-4bfb-b3ad-7c3e81fe34ff" providerId="ADAL" clId="{C4D049D5-5E27-4591-87E4-BB3982D0B7D6}" dt="2019-03-31T03:23:05.020" v="4970"/>
          <ac:picMkLst>
            <pc:docMk/>
            <pc:sldMk cId="1081695682" sldId="1362"/>
            <ac:picMk id="2" creationId="{3D3E53E5-5C3A-4E80-A4A6-A73DA654E1E0}"/>
          </ac:picMkLst>
        </pc:picChg>
        <pc:picChg chg="add del mod">
          <ac:chgData name="김효관" userId="5d412245-c878-4bfb-b3ad-7c3e81fe34ff" providerId="ADAL" clId="{C4D049D5-5E27-4591-87E4-BB3982D0B7D6}" dt="2019-03-31T03:25:30.499" v="5025" actId="478"/>
          <ac:picMkLst>
            <pc:docMk/>
            <pc:sldMk cId="1081695682" sldId="1362"/>
            <ac:picMk id="5" creationId="{74BA350C-C782-41A0-88CD-EC6CEFD421F0}"/>
          </ac:picMkLst>
        </pc:picChg>
        <pc:picChg chg="add mod modCrop">
          <ac:chgData name="김효관" userId="5d412245-c878-4bfb-b3ad-7c3e81fe34ff" providerId="ADAL" clId="{C4D049D5-5E27-4591-87E4-BB3982D0B7D6}" dt="2019-03-31T03:23:19.221" v="4976" actId="1076"/>
          <ac:picMkLst>
            <pc:docMk/>
            <pc:sldMk cId="1081695682" sldId="1362"/>
            <ac:picMk id="6" creationId="{212BA664-D913-42C5-9D19-98B57BB6F010}"/>
          </ac:picMkLst>
        </pc:picChg>
        <pc:picChg chg="add del mod">
          <ac:chgData name="김효관" userId="5d412245-c878-4bfb-b3ad-7c3e81fe34ff" providerId="ADAL" clId="{C4D049D5-5E27-4591-87E4-BB3982D0B7D6}" dt="2019-03-29T10:32:02.205" v="2825" actId="478"/>
          <ac:picMkLst>
            <pc:docMk/>
            <pc:sldMk cId="1081695682" sldId="1362"/>
            <ac:picMk id="6" creationId="{930A33A5-7429-4EE7-8EB3-D35B2BA85516}"/>
          </ac:picMkLst>
        </pc:picChg>
        <pc:picChg chg="add mod ord">
          <ac:chgData name="김효관" userId="5d412245-c878-4bfb-b3ad-7c3e81fe34ff" providerId="ADAL" clId="{C4D049D5-5E27-4591-87E4-BB3982D0B7D6}" dt="2019-03-31T03:24:43.878" v="5022" actId="167"/>
          <ac:picMkLst>
            <pc:docMk/>
            <pc:sldMk cId="1081695682" sldId="1362"/>
            <ac:picMk id="8" creationId="{53A07D82-A299-4057-9B2F-D6E5CAF367D8}"/>
          </ac:picMkLst>
        </pc:picChg>
        <pc:picChg chg="add del mod ord">
          <ac:chgData name="김효관" userId="5d412245-c878-4bfb-b3ad-7c3e81fe34ff" providerId="ADAL" clId="{C4D049D5-5E27-4591-87E4-BB3982D0B7D6}" dt="2019-03-29T10:53:14.065" v="3387" actId="478"/>
          <ac:picMkLst>
            <pc:docMk/>
            <pc:sldMk cId="1081695682" sldId="1362"/>
            <ac:picMk id="9" creationId="{7030998D-A105-40B8-B786-F30563B803FA}"/>
          </ac:picMkLst>
        </pc:picChg>
        <pc:picChg chg="add mod">
          <ac:chgData name="김효관" userId="5d412245-c878-4bfb-b3ad-7c3e81fe34ff" providerId="ADAL" clId="{C4D049D5-5E27-4591-87E4-BB3982D0B7D6}" dt="2019-03-31T03:25:49.812" v="5035" actId="1076"/>
          <ac:picMkLst>
            <pc:docMk/>
            <pc:sldMk cId="1081695682" sldId="1362"/>
            <ac:picMk id="9" creationId="{99ADC06F-C9A6-4EB8-8E0A-D2E37925A856}"/>
          </ac:picMkLst>
        </pc:picChg>
        <pc:picChg chg="add del mod">
          <ac:chgData name="김효관" userId="5d412245-c878-4bfb-b3ad-7c3e81fe34ff" providerId="ADAL" clId="{C4D049D5-5E27-4591-87E4-BB3982D0B7D6}" dt="2019-03-29T10:53:03.636" v="3383" actId="478"/>
          <ac:picMkLst>
            <pc:docMk/>
            <pc:sldMk cId="1081695682" sldId="1362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31T03:23:07.351" v="4972" actId="478"/>
          <ac:picMkLst>
            <pc:docMk/>
            <pc:sldMk cId="1081695682" sldId="1362"/>
            <ac:picMk id="11" creationId="{2B25BEE2-4E48-4241-9B42-473F3EDEEAEF}"/>
          </ac:picMkLst>
        </pc:picChg>
        <pc:picChg chg="add del">
          <ac:chgData name="김효관" userId="5d412245-c878-4bfb-b3ad-7c3e81fe34ff" providerId="ADAL" clId="{C4D049D5-5E27-4591-87E4-BB3982D0B7D6}" dt="2019-03-31T03:24:35.890" v="5017" actId="478"/>
          <ac:picMkLst>
            <pc:docMk/>
            <pc:sldMk cId="1081695682" sldId="1362"/>
            <ac:picMk id="12" creationId="{2DD00EDB-3164-481A-AFC7-2E8EB85D7D24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27:29.924" v="5078" actId="20577"/>
        <pc:sldMkLst>
          <pc:docMk/>
          <pc:sldMk cId="1541226057" sldId="1364"/>
        </pc:sldMkLst>
        <pc:spChg chg="mod">
          <ac:chgData name="김효관" userId="5d412245-c878-4bfb-b3ad-7c3e81fe34ff" providerId="ADAL" clId="{C4D049D5-5E27-4591-87E4-BB3982D0B7D6}" dt="2019-03-31T03:27:29.924" v="5078" actId="20577"/>
          <ac:spMkLst>
            <pc:docMk/>
            <pc:sldMk cId="1541226057" sldId="1364"/>
            <ac:spMk id="4" creationId="{ABED1676-4C0A-42BF-ADA3-64E5A1B3C3F6}"/>
          </ac:spMkLst>
        </pc:spChg>
        <pc:spChg chg="mod ord">
          <ac:chgData name="김효관" userId="5d412245-c878-4bfb-b3ad-7c3e81fe34ff" providerId="ADAL" clId="{C4D049D5-5E27-4591-87E4-BB3982D0B7D6}" dt="2019-03-29T10:51:26.702" v="3378" actId="1038"/>
          <ac:spMkLst>
            <pc:docMk/>
            <pc:sldMk cId="1541226057" sldId="1364"/>
            <ac:spMk id="8" creationId="{704B8849-D0B5-4F40-8CCB-29D7EA69BB1C}"/>
          </ac:spMkLst>
        </pc:spChg>
        <pc:picChg chg="add del">
          <ac:chgData name="김효관" userId="5d412245-c878-4bfb-b3ad-7c3e81fe34ff" providerId="ADAL" clId="{C4D049D5-5E27-4591-87E4-BB3982D0B7D6}" dt="2019-03-29T10:51:03.905" v="3370"/>
          <ac:picMkLst>
            <pc:docMk/>
            <pc:sldMk cId="1541226057" sldId="1364"/>
            <ac:picMk id="2" creationId="{6D28901B-3FF8-4BE3-B7E3-8D3A07CAD26B}"/>
          </ac:picMkLst>
        </pc:picChg>
        <pc:picChg chg="add mod">
          <ac:chgData name="김효관" userId="5d412245-c878-4bfb-b3ad-7c3e81fe34ff" providerId="ADAL" clId="{C4D049D5-5E27-4591-87E4-BB3982D0B7D6}" dt="2019-03-29T10:51:21.544" v="3375" actId="1076"/>
          <ac:picMkLst>
            <pc:docMk/>
            <pc:sldMk cId="1541226057" sldId="1364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29T10:51:15.985" v="3371" actId="478"/>
          <ac:picMkLst>
            <pc:docMk/>
            <pc:sldMk cId="1541226057" sldId="1364"/>
            <ac:picMk id="9" creationId="{7030998D-A105-40B8-B786-F30563B803FA}"/>
          </ac:picMkLst>
        </pc:picChg>
        <pc:picChg chg="del">
          <ac:chgData name="김효관" userId="5d412245-c878-4bfb-b3ad-7c3e81fe34ff" providerId="ADAL" clId="{C4D049D5-5E27-4591-87E4-BB3982D0B7D6}" dt="2019-03-29T10:52:41.368" v="3379" actId="478"/>
          <ac:picMkLst>
            <pc:docMk/>
            <pc:sldMk cId="1541226057" sldId="1364"/>
            <ac:picMk id="10" creationId="{398166D6-4A16-4ECF-A7B9-90222B110D8B}"/>
          </ac:picMkLst>
        </pc:picChg>
        <pc:picChg chg="add del mod">
          <ac:chgData name="김효관" userId="5d412245-c878-4bfb-b3ad-7c3e81fe34ff" providerId="ADAL" clId="{C4D049D5-5E27-4591-87E4-BB3982D0B7D6}" dt="2019-03-29T10:56:58.176" v="3665" actId="478"/>
          <ac:picMkLst>
            <pc:docMk/>
            <pc:sldMk cId="1541226057" sldId="1364"/>
            <ac:picMk id="11" creationId="{A582D64C-F92E-4160-8AF2-1FC825835970}"/>
          </ac:picMkLst>
        </pc:picChg>
        <pc:picChg chg="add mod">
          <ac:chgData name="김효관" userId="5d412245-c878-4bfb-b3ad-7c3e81fe34ff" providerId="ADAL" clId="{C4D049D5-5E27-4591-87E4-BB3982D0B7D6}" dt="2019-03-29T10:57:02.055" v="3668" actId="1076"/>
          <ac:picMkLst>
            <pc:docMk/>
            <pc:sldMk cId="1541226057" sldId="1364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03:26.625" v="4738" actId="20577"/>
        <pc:sldMkLst>
          <pc:docMk/>
          <pc:sldMk cId="3783959783" sldId="1365"/>
        </pc:sldMkLst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4" creationId="{553665C1-F38C-4C1C-A43D-C578CBBC0D27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5" creationId="{6CC39BFD-33C7-476E-AD4A-8F18F0712E87}"/>
          </ac:spMkLst>
        </pc:spChg>
        <pc:spChg chg="mod">
          <ac:chgData name="김효관" userId="5d412245-c878-4bfb-b3ad-7c3e81fe34ff" providerId="ADAL" clId="{C4D049D5-5E27-4591-87E4-BB3982D0B7D6}" dt="2019-03-29T10:48:51.388" v="3153" actId="20577"/>
          <ac:spMkLst>
            <pc:docMk/>
            <pc:sldMk cId="3783959783" sldId="1365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0" creationId="{B557F494-7A93-4B51-94B8-4E9693915F98}"/>
          </ac:spMkLst>
        </pc:spChg>
        <pc:spChg chg="del">
          <ac:chgData name="김효관" userId="5d412245-c878-4bfb-b3ad-7c3e81fe34ff" providerId="ADAL" clId="{C4D049D5-5E27-4591-87E4-BB3982D0B7D6}" dt="2019-03-29T10:48:27.452" v="3085" actId="478"/>
          <ac:spMkLst>
            <pc:docMk/>
            <pc:sldMk cId="3783959783" sldId="1365"/>
            <ac:spMk id="11" creationId="{956452D5-0EB6-438C-99EB-0FEA4B4F379A}"/>
          </ac:spMkLst>
        </pc:spChg>
        <pc:spChg chg="add mod">
          <ac:chgData name="김효관" userId="5d412245-c878-4bfb-b3ad-7c3e81fe34ff" providerId="ADAL" clId="{C4D049D5-5E27-4591-87E4-BB3982D0B7D6}" dt="2019-03-29T10:50:43.561" v="3367" actId="6549"/>
          <ac:spMkLst>
            <pc:docMk/>
            <pc:sldMk cId="3783959783" sldId="1365"/>
            <ac:spMk id="12" creationId="{65871830-4B09-446E-9ED3-162A2A11CBCF}"/>
          </ac:spMkLst>
        </pc:spChg>
        <pc:spChg chg="add del">
          <ac:chgData name="김효관" userId="5d412245-c878-4bfb-b3ad-7c3e81fe34ff" providerId="ADAL" clId="{C4D049D5-5E27-4591-87E4-BB3982D0B7D6}" dt="2019-03-29T10:49:52.963" v="3206" actId="478"/>
          <ac:spMkLst>
            <pc:docMk/>
            <pc:sldMk cId="3783959783" sldId="1365"/>
            <ac:spMk id="14" creationId="{95EEAAEF-E185-44A9-9825-93629F33559D}"/>
          </ac:spMkLst>
        </pc:spChg>
        <pc:spChg chg="add del">
          <ac:chgData name="김효관" userId="5d412245-c878-4bfb-b3ad-7c3e81fe34ff" providerId="ADAL" clId="{C4D049D5-5E27-4591-87E4-BB3982D0B7D6}" dt="2019-03-29T10:49:54.383" v="3207" actId="478"/>
          <ac:spMkLst>
            <pc:docMk/>
            <pc:sldMk cId="3783959783" sldId="1365"/>
            <ac:spMk id="15" creationId="{F8276B7B-3863-4B46-87B5-20AA52D33FBD}"/>
          </ac:spMkLst>
        </pc:spChg>
        <pc:spChg chg="add mod">
          <ac:chgData name="김효관" userId="5d412245-c878-4bfb-b3ad-7c3e81fe34ff" providerId="ADAL" clId="{C4D049D5-5E27-4591-87E4-BB3982D0B7D6}" dt="2019-03-29T10:50:47.735" v="3368" actId="14100"/>
          <ac:spMkLst>
            <pc:docMk/>
            <pc:sldMk cId="3783959783" sldId="1365"/>
            <ac:spMk id="16" creationId="{C55F3B12-E590-4ABF-B9A9-CCCF12B83F9A}"/>
          </ac:spMkLst>
        </pc:spChg>
        <pc:spChg chg="mod">
          <ac:chgData name="김효관" userId="5d412245-c878-4bfb-b3ad-7c3e81fe34ff" providerId="ADAL" clId="{C4D049D5-5E27-4591-87E4-BB3982D0B7D6}" dt="2019-03-31T03:03:26.625" v="4738" actId="20577"/>
          <ac:spMkLst>
            <pc:docMk/>
            <pc:sldMk cId="3783959783" sldId="1365"/>
            <ac:spMk id="45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3-29T10:48:27.452" v="3085" actId="478"/>
          <ac:picMkLst>
            <pc:docMk/>
            <pc:sldMk cId="3783959783" sldId="1365"/>
            <ac:picMk id="3" creationId="{55BB4E9B-5472-41C0-B546-5D6D452846E2}"/>
          </ac:picMkLst>
        </pc:picChg>
        <pc:picChg chg="add mod">
          <ac:chgData name="김효관" userId="5d412245-c878-4bfb-b3ad-7c3e81fe34ff" providerId="ADAL" clId="{C4D049D5-5E27-4591-87E4-BB3982D0B7D6}" dt="2019-03-29T10:49:42.757" v="3187" actId="1076"/>
          <ac:picMkLst>
            <pc:docMk/>
            <pc:sldMk cId="3783959783" sldId="1365"/>
            <ac:picMk id="6" creationId="{D7103080-D6AC-4DBB-AD97-53C95BEC03AA}"/>
          </ac:picMkLst>
        </pc:picChg>
        <pc:picChg chg="add del">
          <ac:chgData name="김효관" userId="5d412245-c878-4bfb-b3ad-7c3e81fe34ff" providerId="ADAL" clId="{C4D049D5-5E27-4591-87E4-BB3982D0B7D6}" dt="2019-03-29T10:49:39.010" v="3184" actId="478"/>
          <ac:picMkLst>
            <pc:docMk/>
            <pc:sldMk cId="3783959783" sldId="1365"/>
            <ac:picMk id="13" creationId="{670C1064-A1FC-4282-A540-B811E34C94D1}"/>
          </ac:picMkLst>
        </pc:picChg>
      </pc:sldChg>
      <pc:sldChg chg="addSp delSp modSp add">
        <pc:chgData name="김효관" userId="5d412245-c878-4bfb-b3ad-7c3e81fe34ff" providerId="ADAL" clId="{C4D049D5-5E27-4591-87E4-BB3982D0B7D6}" dt="2019-03-31T01:41:46.648" v="4080" actId="20577"/>
        <pc:sldMkLst>
          <pc:docMk/>
          <pc:sldMk cId="1710944604" sldId="1367"/>
        </pc:sldMkLst>
        <pc:spChg chg="mod">
          <ac:chgData name="김효관" userId="5d412245-c878-4bfb-b3ad-7c3e81fe34ff" providerId="ADAL" clId="{C4D049D5-5E27-4591-87E4-BB3982D0B7D6}" dt="2019-03-31T01:30:08.135" v="3699" actId="20577"/>
          <ac:spMkLst>
            <pc:docMk/>
            <pc:sldMk cId="1710944604" sldId="1367"/>
            <ac:spMk id="21" creationId="{B58A88CA-36B1-4B06-B6E0-7F95C45F5E15}"/>
          </ac:spMkLst>
        </pc:spChg>
        <pc:spChg chg="mod">
          <ac:chgData name="김효관" userId="5d412245-c878-4bfb-b3ad-7c3e81fe34ff" providerId="ADAL" clId="{C4D049D5-5E27-4591-87E4-BB3982D0B7D6}" dt="2019-03-31T01:30:02.650" v="3672"/>
          <ac:spMkLst>
            <pc:docMk/>
            <pc:sldMk cId="1710944604" sldId="1367"/>
            <ac:spMk id="41" creationId="{00000000-0000-0000-0000-000000000000}"/>
          </ac:spMkLst>
        </pc:spChg>
        <pc:graphicFrameChg chg="mod modGraphic">
          <ac:chgData name="김효관" userId="5d412245-c878-4bfb-b3ad-7c3e81fe34ff" providerId="ADAL" clId="{C4D049D5-5E27-4591-87E4-BB3982D0B7D6}" dt="2019-03-31T01:41:46.648" v="4080" actId="20577"/>
          <ac:graphicFrameMkLst>
            <pc:docMk/>
            <pc:sldMk cId="1710944604" sldId="1367"/>
            <ac:graphicFrameMk id="2" creationId="{3A0FA0F2-6C90-48A2-AB7D-6160F0BCE43B}"/>
          </ac:graphicFrameMkLst>
        </pc:graphicFrameChg>
        <pc:picChg chg="del">
          <ac:chgData name="김효관" userId="5d412245-c878-4bfb-b3ad-7c3e81fe34ff" providerId="ADAL" clId="{C4D049D5-5E27-4591-87E4-BB3982D0B7D6}" dt="2019-03-31T01:30:58.668" v="3700" actId="478"/>
          <ac:picMkLst>
            <pc:docMk/>
            <pc:sldMk cId="1710944604" sldId="1367"/>
            <ac:picMk id="3" creationId="{F516DDF9-CA33-4319-B3BD-02CDE32AA3FB}"/>
          </ac:picMkLst>
        </pc:picChg>
        <pc:picChg chg="add mod">
          <ac:chgData name="김효관" userId="5d412245-c878-4bfb-b3ad-7c3e81fe34ff" providerId="ADAL" clId="{C4D049D5-5E27-4591-87E4-BB3982D0B7D6}" dt="2019-03-31T01:33:20.029" v="3737" actId="1076"/>
          <ac:picMkLst>
            <pc:docMk/>
            <pc:sldMk cId="1710944604" sldId="1367"/>
            <ac:picMk id="4" creationId="{728DADE5-2B6F-427B-BFE8-AD2A4E0399A0}"/>
          </ac:picMkLst>
        </pc:picChg>
      </pc:sldChg>
      <pc:sldChg chg="modSp add">
        <pc:chgData name="김효관" userId="5d412245-c878-4bfb-b3ad-7c3e81fe34ff" providerId="ADAL" clId="{C4D049D5-5E27-4591-87E4-BB3982D0B7D6}" dt="2019-03-31T02:26:06.539" v="4308" actId="14100"/>
        <pc:sldMkLst>
          <pc:docMk/>
          <pc:sldMk cId="3895059848" sldId="1368"/>
        </pc:sldMkLst>
        <pc:spChg chg="mod">
          <ac:chgData name="김효관" userId="5d412245-c878-4bfb-b3ad-7c3e81fe34ff" providerId="ADAL" clId="{C4D049D5-5E27-4591-87E4-BB3982D0B7D6}" dt="2019-03-31T02:26:06.539" v="4308" actId="14100"/>
          <ac:spMkLst>
            <pc:docMk/>
            <pc:sldMk cId="3895059848" sldId="1368"/>
            <ac:spMk id="6" creationId="{39DBAB84-79F5-4627-98B3-848678C12563}"/>
          </ac:spMkLst>
        </pc:spChg>
      </pc:sldChg>
      <pc:sldChg chg="modSp add">
        <pc:chgData name="김효관" userId="5d412245-c878-4bfb-b3ad-7c3e81fe34ff" providerId="ADAL" clId="{C4D049D5-5E27-4591-87E4-BB3982D0B7D6}" dt="2019-03-31T03:04:43.057" v="4786" actId="20577"/>
        <pc:sldMkLst>
          <pc:docMk/>
          <pc:sldMk cId="2256093009" sldId="1369"/>
        </pc:sldMkLst>
        <pc:spChg chg="mod">
          <ac:chgData name="김효관" userId="5d412245-c878-4bfb-b3ad-7c3e81fe34ff" providerId="ADAL" clId="{C4D049D5-5E27-4591-87E4-BB3982D0B7D6}" dt="2019-03-31T02:51:48.751" v="4605" actId="14100"/>
          <ac:spMkLst>
            <pc:docMk/>
            <pc:sldMk cId="2256093009" sldId="1369"/>
            <ac:spMk id="6" creationId="{39DBAB84-79F5-4627-98B3-848678C12563}"/>
          </ac:spMkLst>
        </pc:spChg>
        <pc:spChg chg="mod">
          <ac:chgData name="김효관" userId="5d412245-c878-4bfb-b3ad-7c3e81fe34ff" providerId="ADAL" clId="{C4D049D5-5E27-4591-87E4-BB3982D0B7D6}" dt="2019-03-31T03:04:43.057" v="4786" actId="20577"/>
          <ac:spMkLst>
            <pc:docMk/>
            <pc:sldMk cId="2256093009" sldId="1369"/>
            <ac:spMk id="33" creationId="{A3AB92A2-6E38-4190-8FB5-CDB463772A87}"/>
          </ac:spMkLst>
        </pc:spChg>
      </pc:sldChg>
      <pc:sldChg chg="delSp modSp add">
        <pc:chgData name="김효관" userId="5d412245-c878-4bfb-b3ad-7c3e81fe34ff" providerId="ADAL" clId="{C4D049D5-5E27-4591-87E4-BB3982D0B7D6}" dt="2019-04-05T06:57:57.614" v="5712" actId="5793"/>
        <pc:sldMkLst>
          <pc:docMk/>
          <pc:sldMk cId="1971258364" sldId="1370"/>
        </pc:sldMkLst>
        <pc:spChg chg="mod">
          <ac:chgData name="김효관" userId="5d412245-c878-4bfb-b3ad-7c3e81fe34ff" providerId="ADAL" clId="{C4D049D5-5E27-4591-87E4-BB3982D0B7D6}" dt="2019-04-05T06:57:57.614" v="5712" actId="5793"/>
          <ac:spMkLst>
            <pc:docMk/>
            <pc:sldMk cId="1971258364" sldId="1370"/>
            <ac:spMk id="9" creationId="{21F3C748-0165-4FD4-A376-C0D1205FB3D2}"/>
          </ac:spMkLst>
        </pc:spChg>
        <pc:picChg chg="del">
          <ac:chgData name="김효관" userId="5d412245-c878-4bfb-b3ad-7c3e81fe34ff" providerId="ADAL" clId="{C4D049D5-5E27-4591-87E4-BB3982D0B7D6}" dt="2019-03-31T02:56:01.570" v="4689" actId="478"/>
          <ac:picMkLst>
            <pc:docMk/>
            <pc:sldMk cId="1971258364" sldId="1370"/>
            <ac:picMk id="11" creationId="{D855417F-FB0E-453B-8B40-11011402A514}"/>
          </ac:picMkLst>
        </pc:picChg>
      </pc:sldChg>
      <pc:sldChg chg="modSp add ord">
        <pc:chgData name="김효관" userId="5d412245-c878-4bfb-b3ad-7c3e81fe34ff" providerId="ADAL" clId="{C4D049D5-5E27-4591-87E4-BB3982D0B7D6}" dt="2019-03-31T03:17:55.049" v="4947"/>
        <pc:sldMkLst>
          <pc:docMk/>
          <pc:sldMk cId="2588268300" sldId="1372"/>
        </pc:sldMkLst>
        <pc:spChg chg="mod">
          <ac:chgData name="김효관" userId="5d412245-c878-4bfb-b3ad-7c3e81fe34ff" providerId="ADAL" clId="{C4D049D5-5E27-4591-87E4-BB3982D0B7D6}" dt="2019-03-31T03:17:50.409" v="4946"/>
          <ac:spMkLst>
            <pc:docMk/>
            <pc:sldMk cId="2588268300" sldId="1372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3-31T03:17:55.049" v="4947"/>
          <ac:spMkLst>
            <pc:docMk/>
            <pc:sldMk cId="2588268300" sldId="1372"/>
            <ac:spMk id="45" creationId="{00000000-0000-0000-0000-000000000000}"/>
          </ac:spMkLst>
        </pc:spChg>
        <pc:grpChg chg="mod">
          <ac:chgData name="김효관" userId="5d412245-c878-4bfb-b3ad-7c3e81fe34ff" providerId="ADAL" clId="{C4D049D5-5E27-4591-87E4-BB3982D0B7D6}" dt="2019-03-31T03:17:55.049" v="4947"/>
          <ac:grpSpMkLst>
            <pc:docMk/>
            <pc:sldMk cId="2588268300" sldId="1372"/>
            <ac:grpSpMk id="2" creationId="{00000000-0000-0000-0000-000000000000}"/>
          </ac:grpSpMkLst>
        </pc:grpChg>
      </pc:sldChg>
      <pc:sldChg chg="add">
        <pc:chgData name="김효관" userId="5d412245-c878-4bfb-b3ad-7c3e81fe34ff" providerId="ADAL" clId="{C4D049D5-5E27-4591-87E4-BB3982D0B7D6}" dt="2019-03-31T03:19:18.215" v="4948"/>
        <pc:sldMkLst>
          <pc:docMk/>
          <pc:sldMk cId="3002725580" sldId="1373"/>
        </pc:sldMkLst>
      </pc:sldChg>
      <pc:sldChg chg="modSp add ord">
        <pc:chgData name="김효관" userId="5d412245-c878-4bfb-b3ad-7c3e81fe34ff" providerId="ADAL" clId="{C4D049D5-5E27-4591-87E4-BB3982D0B7D6}" dt="2019-03-31T03:27:08.596" v="5043" actId="14100"/>
        <pc:sldMkLst>
          <pc:docMk/>
          <pc:sldMk cId="3411971375" sldId="1374"/>
        </pc:sldMkLst>
        <pc:spChg chg="mod">
          <ac:chgData name="김효관" userId="5d412245-c878-4bfb-b3ad-7c3e81fe34ff" providerId="ADAL" clId="{C4D049D5-5E27-4591-87E4-BB3982D0B7D6}" dt="2019-03-31T03:27:08.596" v="5043" actId="14100"/>
          <ac:spMkLst>
            <pc:docMk/>
            <pc:sldMk cId="3411971375" sldId="1374"/>
            <ac:spMk id="6" creationId="{39DBAB84-79F5-4627-98B3-848678C12563}"/>
          </ac:spMkLst>
        </pc:spChg>
      </pc:sldChg>
      <pc:sldChg chg="delSp modSp add">
        <pc:chgData name="김효관" userId="5d412245-c878-4bfb-b3ad-7c3e81fe34ff" providerId="ADAL" clId="{C4D049D5-5E27-4591-87E4-BB3982D0B7D6}" dt="2019-03-31T03:39:12.106" v="5376" actId="20577"/>
        <pc:sldMkLst>
          <pc:docMk/>
          <pc:sldMk cId="666555746" sldId="1375"/>
        </pc:sldMkLst>
        <pc:spChg chg="mod">
          <ac:chgData name="김효관" userId="5d412245-c878-4bfb-b3ad-7c3e81fe34ff" providerId="ADAL" clId="{C4D049D5-5E27-4591-87E4-BB3982D0B7D6}" dt="2019-03-31T03:39:12.106" v="5376" actId="20577"/>
          <ac:spMkLst>
            <pc:docMk/>
            <pc:sldMk cId="666555746" sldId="1375"/>
            <ac:spMk id="4" creationId="{ABED1676-4C0A-42BF-ADA3-64E5A1B3C3F6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7" creationId="{188BF588-0109-4870-ADCD-C3AA1C46248D}"/>
          </ac:spMkLst>
        </pc:spChg>
        <pc:spChg chg="del">
          <ac:chgData name="김효관" userId="5d412245-c878-4bfb-b3ad-7c3e81fe34ff" providerId="ADAL" clId="{C4D049D5-5E27-4591-87E4-BB3982D0B7D6}" dt="2019-03-31T03:27:50.181" v="5080" actId="478"/>
          <ac:spMkLst>
            <pc:docMk/>
            <pc:sldMk cId="666555746" sldId="1375"/>
            <ac:spMk id="8" creationId="{704B8849-D0B5-4F40-8CCB-29D7EA69BB1C}"/>
          </ac:spMkLst>
        </pc:sp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5" creationId="{74BA350C-C782-41A0-88CD-EC6CEFD421F0}"/>
          </ac:picMkLst>
        </pc:picChg>
        <pc:picChg chg="del">
          <ac:chgData name="김효관" userId="5d412245-c878-4bfb-b3ad-7c3e81fe34ff" providerId="ADAL" clId="{C4D049D5-5E27-4591-87E4-BB3982D0B7D6}" dt="2019-03-31T03:27:50.181" v="5080" actId="478"/>
          <ac:picMkLst>
            <pc:docMk/>
            <pc:sldMk cId="666555746" sldId="1375"/>
            <ac:picMk id="6" creationId="{4360367D-D70F-4AA4-8D1C-727E142F88B0}"/>
          </ac:picMkLst>
        </pc:picChg>
        <pc:picChg chg="del">
          <ac:chgData name="김효관" userId="5d412245-c878-4bfb-b3ad-7c3e81fe34ff" providerId="ADAL" clId="{C4D049D5-5E27-4591-87E4-BB3982D0B7D6}" dt="2019-03-31T03:27:51.902" v="5081" actId="478"/>
          <ac:picMkLst>
            <pc:docMk/>
            <pc:sldMk cId="666555746" sldId="1375"/>
            <ac:picMk id="12" creationId="{6D59A293-8737-4D7D-9657-3BAC0DDD32FE}"/>
          </ac:picMkLst>
        </pc:picChg>
      </pc:sldChg>
      <pc:sldChg chg="addSp delSp modSp add">
        <pc:chgData name="김효관" userId="5d412245-c878-4bfb-b3ad-7c3e81fe34ff" providerId="ADAL" clId="{C4D049D5-5E27-4591-87E4-BB3982D0B7D6}" dt="2019-03-31T03:39:23.620" v="5377" actId="1076"/>
        <pc:sldMkLst>
          <pc:docMk/>
          <pc:sldMk cId="646603089" sldId="1376"/>
        </pc:sldMkLst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2" creationId="{043EE0DF-8083-49B7-9BAB-A290B7425221}"/>
          </ac:spMkLst>
        </pc:spChg>
        <pc:spChg chg="del">
          <ac:chgData name="김효관" userId="5d412245-c878-4bfb-b3ad-7c3e81fe34ff" providerId="ADAL" clId="{C4D049D5-5E27-4591-87E4-BB3982D0B7D6}" dt="2019-03-31T03:38:01.754" v="5247" actId="478"/>
          <ac:spMkLst>
            <pc:docMk/>
            <pc:sldMk cId="646603089" sldId="1376"/>
            <ac:spMk id="3" creationId="{D761CA1F-C864-44CB-A960-8483499F9F68}"/>
          </ac:spMkLst>
        </pc:spChg>
        <pc:picChg chg="add mod">
          <ac:chgData name="김효관" userId="5d412245-c878-4bfb-b3ad-7c3e81fe34ff" providerId="ADAL" clId="{C4D049D5-5E27-4591-87E4-BB3982D0B7D6}" dt="2019-03-31T03:39:23.620" v="5377" actId="1076"/>
          <ac:picMkLst>
            <pc:docMk/>
            <pc:sldMk cId="646603089" sldId="1376"/>
            <ac:picMk id="4" creationId="{C5EF6FC7-6448-4E8D-8A59-67B07FE53F58}"/>
          </ac:picMkLst>
        </pc:picChg>
      </pc:sldChg>
      <pc:sldChg chg="addSp delSp modSp add ord delAnim">
        <pc:chgData name="김효관" userId="5d412245-c878-4bfb-b3ad-7c3e81fe34ff" providerId="ADAL" clId="{C4D049D5-5E27-4591-87E4-BB3982D0B7D6}" dt="2019-04-05T04:28:34.506" v="5652" actId="14100"/>
        <pc:sldMkLst>
          <pc:docMk/>
          <pc:sldMk cId="170945809" sldId="1377"/>
        </pc:sldMkLst>
        <pc:spChg chg="del mod">
          <ac:chgData name="김효관" userId="5d412245-c878-4bfb-b3ad-7c3e81fe34ff" providerId="ADAL" clId="{C4D049D5-5E27-4591-87E4-BB3982D0B7D6}" dt="2019-04-05T04:23:54.150" v="5480" actId="478"/>
          <ac:spMkLst>
            <pc:docMk/>
            <pc:sldMk cId="170945809" sldId="1377"/>
            <ac:spMk id="41" creationId="{00000000-0000-0000-0000-000000000000}"/>
          </ac:spMkLst>
        </pc:s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9" creationId="{F5DB8ECE-65DE-4A7F-970E-5B2156166505}"/>
          </ac:grpSpMkLst>
        </pc:grpChg>
        <pc:grpChg chg="del">
          <ac:chgData name="김효관" userId="5d412245-c878-4bfb-b3ad-7c3e81fe34ff" providerId="ADAL" clId="{C4D049D5-5E27-4591-87E4-BB3982D0B7D6}" dt="2019-04-03T05:11:00.011" v="5380" actId="478"/>
          <ac:grpSpMkLst>
            <pc:docMk/>
            <pc:sldMk cId="170945809" sldId="1377"/>
            <ac:grpSpMk id="12" creationId="{3038C0B4-7446-4576-829E-720237E619C6}"/>
          </ac:grpSpMkLst>
        </pc:grp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2" creationId="{8652BA2E-49B9-4D11-B99B-C61D3D90565B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2" creationId="{8CFD4812-0561-43E0-A77C-49CBB8C3A9CD}"/>
          </ac:picMkLst>
        </pc:picChg>
        <pc:picChg chg="add del mod or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3" creationId="{6F620724-A6A7-471C-99AD-E191EA4BEEE2}"/>
          </ac:picMkLst>
        </pc:picChg>
        <pc:picChg chg="add mod">
          <ac:chgData name="김효관" userId="5d412245-c878-4bfb-b3ad-7c3e81fe34ff" providerId="ADAL" clId="{C4D049D5-5E27-4591-87E4-BB3982D0B7D6}" dt="2019-04-05T04:28:34.506" v="5652" actId="14100"/>
          <ac:picMkLst>
            <pc:docMk/>
            <pc:sldMk cId="170945809" sldId="1377"/>
            <ac:picMk id="4" creationId="{7EA35489-448E-4FB9-B21E-0F910031995F}"/>
          </ac:picMkLst>
        </pc:picChg>
        <pc:picChg chg="add del mod">
          <ac:chgData name="김효관" userId="5d412245-c878-4bfb-b3ad-7c3e81fe34ff" providerId="ADAL" clId="{C4D049D5-5E27-4591-87E4-BB3982D0B7D6}" dt="2019-04-03T09:09:38.283" v="5412" actId="478"/>
          <ac:picMkLst>
            <pc:docMk/>
            <pc:sldMk cId="170945809" sldId="1377"/>
            <ac:picMk id="4" creationId="{F2154E9D-7BAC-4DEB-98EC-EB390EE699E3}"/>
          </ac:picMkLst>
        </pc:picChg>
        <pc:picChg chg="add del mod">
          <ac:chgData name="김효관" userId="5d412245-c878-4bfb-b3ad-7c3e81fe34ff" providerId="ADAL" clId="{C4D049D5-5E27-4591-87E4-BB3982D0B7D6}" dt="2019-04-05T04:23:54.150" v="5480" actId="478"/>
          <ac:picMkLst>
            <pc:docMk/>
            <pc:sldMk cId="170945809" sldId="1377"/>
            <ac:picMk id="5" creationId="{30927F35-5D7F-4592-AD64-756625614806}"/>
          </ac:picMkLst>
        </pc:picChg>
        <pc:picChg chg="del">
          <ac:chgData name="김효관" userId="5d412245-c878-4bfb-b3ad-7c3e81fe34ff" providerId="ADAL" clId="{C4D049D5-5E27-4591-87E4-BB3982D0B7D6}" dt="2019-04-03T05:11:00.011" v="5380" actId="478"/>
          <ac:picMkLst>
            <pc:docMk/>
            <pc:sldMk cId="170945809" sldId="1377"/>
            <ac:picMk id="18" creationId="{C740FCF7-548B-44DD-B3CF-432F22008516}"/>
          </ac:picMkLst>
        </pc:picChg>
      </pc:sldChg>
      <pc:sldChg chg="addSp delSp modSp add">
        <pc:chgData name="김효관" userId="5d412245-c878-4bfb-b3ad-7c3e81fe34ff" providerId="ADAL" clId="{C4D049D5-5E27-4591-87E4-BB3982D0B7D6}" dt="2019-04-05T04:23:28.633" v="5478" actId="1076"/>
        <pc:sldMkLst>
          <pc:docMk/>
          <pc:sldMk cId="352087994" sldId="1426"/>
        </pc:sldMkLst>
        <pc:spChg chg="add mod">
          <ac:chgData name="김효관" userId="5d412245-c878-4bfb-b3ad-7c3e81fe34ff" providerId="ADAL" clId="{C4D049D5-5E27-4591-87E4-BB3982D0B7D6}" dt="2019-04-05T04:23:28.633" v="5478" actId="1076"/>
          <ac:spMkLst>
            <pc:docMk/>
            <pc:sldMk cId="352087994" sldId="1426"/>
            <ac:spMk id="3" creationId="{E2A632E1-87CE-4F19-BBE3-2BD16F4284A6}"/>
          </ac:spMkLst>
        </pc:spChg>
        <pc:spChg chg="mod">
          <ac:chgData name="김효관" userId="5d412245-c878-4bfb-b3ad-7c3e81fe34ff" providerId="ADAL" clId="{C4D049D5-5E27-4591-87E4-BB3982D0B7D6}" dt="2019-04-05T04:20:06.176" v="5458"/>
          <ac:spMkLst>
            <pc:docMk/>
            <pc:sldMk cId="352087994" sldId="1426"/>
            <ac:spMk id="7" creationId="{FFB9B642-0E61-46BE-B785-9A4C8C794063}"/>
          </ac:spMkLst>
        </pc:spChg>
        <pc:spChg chg="del">
          <ac:chgData name="김효관" userId="5d412245-c878-4bfb-b3ad-7c3e81fe34ff" providerId="ADAL" clId="{C4D049D5-5E27-4591-87E4-BB3982D0B7D6}" dt="2019-04-05T04:19:58.694" v="5441" actId="478"/>
          <ac:spMkLst>
            <pc:docMk/>
            <pc:sldMk cId="352087994" sldId="1426"/>
            <ac:spMk id="9" creationId="{00000000-0000-0000-0000-000000000000}"/>
          </ac:spMkLst>
        </pc:spChg>
        <pc:picChg chg="del">
          <ac:chgData name="김효관" userId="5d412245-c878-4bfb-b3ad-7c3e81fe34ff" providerId="ADAL" clId="{C4D049D5-5E27-4591-87E4-BB3982D0B7D6}" dt="2019-04-05T04:19:59.225" v="5442" actId="478"/>
          <ac:picMkLst>
            <pc:docMk/>
            <pc:sldMk cId="352087994" sldId="1426"/>
            <ac:picMk id="4" creationId="{00000000-0000-0000-0000-000000000000}"/>
          </ac:picMkLst>
        </pc:picChg>
      </pc:sldChg>
      <pc:sldChg chg="modSp add">
        <pc:chgData name="김효관" userId="5d412245-c878-4bfb-b3ad-7c3e81fe34ff" providerId="ADAL" clId="{C4D049D5-5E27-4591-87E4-BB3982D0B7D6}" dt="2019-04-05T04:28:06.709" v="5648" actId="20577"/>
        <pc:sldMkLst>
          <pc:docMk/>
          <pc:sldMk cId="3304398902" sldId="1427"/>
        </pc:sldMkLst>
        <pc:spChg chg="mod">
          <ac:chgData name="김효관" userId="5d412245-c878-4bfb-b3ad-7c3e81fe34ff" providerId="ADAL" clId="{C4D049D5-5E27-4591-87E4-BB3982D0B7D6}" dt="2019-04-05T04:28:06.709" v="5648" actId="20577"/>
          <ac:spMkLst>
            <pc:docMk/>
            <pc:sldMk cId="3304398902" sldId="1427"/>
            <ac:spMk id="41" creationId="{00000000-0000-0000-0000-000000000000}"/>
          </ac:spMkLst>
        </pc:spChg>
      </pc:sldChg>
      <pc:sldChg chg="addSp delSp modSp add">
        <pc:chgData name="김효관" userId="5d412245-c878-4bfb-b3ad-7c3e81fe34ff" providerId="ADAL" clId="{C4D049D5-5E27-4591-87E4-BB3982D0B7D6}" dt="2019-04-06T08:02:53.785" v="7060" actId="478"/>
        <pc:sldMkLst>
          <pc:docMk/>
          <pc:sldMk cId="509668530" sldId="1428"/>
        </pc:sldMkLst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3" creationId="{A4FDCE18-5FCB-432C-92F3-22988B6A09E2}"/>
          </ac:spMkLst>
        </pc:spChg>
        <pc:spChg chg="del">
          <ac:chgData name="김효관" userId="5d412245-c878-4bfb-b3ad-7c3e81fe34ff" providerId="ADAL" clId="{C4D049D5-5E27-4591-87E4-BB3982D0B7D6}" dt="2019-04-06T08:02:53.785" v="7060" actId="478"/>
          <ac:spMkLst>
            <pc:docMk/>
            <pc:sldMk cId="509668530" sldId="1428"/>
            <ac:spMk id="6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6:59.703" v="5499" actId="20577"/>
          <ac:spMkLst>
            <pc:docMk/>
            <pc:sldMk cId="509668530" sldId="1428"/>
            <ac:spMk id="7" creationId="{321F14E5-C106-45E7-A121-02E13E6108F3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9" creationId="{C8C2A7CD-050E-4533-ABF4-FD42F14E2E99}"/>
          </ac:spMkLst>
        </pc:spChg>
        <pc:spChg chg="mod">
          <ac:chgData name="김효관" userId="5d412245-c878-4bfb-b3ad-7c3e81fe34ff" providerId="ADAL" clId="{C4D049D5-5E27-4591-87E4-BB3982D0B7D6}" dt="2019-04-05T04:27:35.620" v="5589"/>
          <ac:spMkLst>
            <pc:docMk/>
            <pc:sldMk cId="509668530" sldId="1428"/>
            <ac:spMk id="18" creationId="{00000000-0000-0000-0000-000000000000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28" creationId="{E97359BD-7F60-4669-87AC-385AD284600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2" creationId="{CA1360E8-578D-4CC9-8A54-BACBA5FF702A}"/>
          </ac:spMkLst>
        </pc:spChg>
        <pc:spChg chg="mod">
          <ac:chgData name="김효관" userId="5d412245-c878-4bfb-b3ad-7c3e81fe34ff" providerId="ADAL" clId="{C4D049D5-5E27-4591-87E4-BB3982D0B7D6}" dt="2019-04-05T04:27:23.253" v="5556" actId="20577"/>
          <ac:spMkLst>
            <pc:docMk/>
            <pc:sldMk cId="509668530" sldId="1428"/>
            <ac:spMk id="35" creationId="{6218CF6E-0075-4C24-977F-648ECC411B1F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6" creationId="{72A2F78C-5DC4-4D5A-B219-EF8830D764FB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37" creationId="{C5E473BB-AEB5-49AE-AC8F-B585C59B0C37}"/>
          </ac:spMkLst>
        </pc:spChg>
        <pc:spChg chg="mod">
          <ac:chgData name="김효관" userId="5d412245-c878-4bfb-b3ad-7c3e81fe34ff" providerId="ADAL" clId="{C4D049D5-5E27-4591-87E4-BB3982D0B7D6}" dt="2019-04-05T04:27:06.303" v="5518" actId="20577"/>
          <ac:spMkLst>
            <pc:docMk/>
            <pc:sldMk cId="509668530" sldId="1428"/>
            <ac:spMk id="40" creationId="{FA7A3FBF-3107-4542-A349-C57C7FE43D8C}"/>
          </ac:spMkLst>
        </pc:spChg>
        <pc:spChg chg="mod">
          <ac:chgData name="김효관" userId="5d412245-c878-4bfb-b3ad-7c3e81fe34ff" providerId="ADAL" clId="{C4D049D5-5E27-4591-87E4-BB3982D0B7D6}" dt="2019-04-05T04:27:59.892" v="5627" actId="20577"/>
          <ac:spMkLst>
            <pc:docMk/>
            <pc:sldMk cId="509668530" sldId="1428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5T04:27:29.137" v="5568" actId="20577"/>
          <ac:spMkLst>
            <pc:docMk/>
            <pc:sldMk cId="509668530" sldId="1428"/>
            <ac:spMk id="46" creationId="{62BE83D8-CB06-4DA8-AA58-7D92BC8B1000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7" creationId="{4E4B3181-E682-4921-887A-38E25309E994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8" creationId="{06E9CFBE-F109-4FF8-8E8E-1B1B25E6E939}"/>
          </ac:spMkLst>
        </pc:spChg>
        <pc:spChg chg="del">
          <ac:chgData name="김효관" userId="5d412245-c878-4bfb-b3ad-7c3e81fe34ff" providerId="ADAL" clId="{C4D049D5-5E27-4591-87E4-BB3982D0B7D6}" dt="2019-04-06T08:01:55.901" v="7053" actId="478"/>
          <ac:spMkLst>
            <pc:docMk/>
            <pc:sldMk cId="509668530" sldId="1428"/>
            <ac:spMk id="49" creationId="{FF5A7C5B-1F7A-4319-9C52-1FF3B41FFA08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0" creationId="{ECC9BF3B-1F9E-4013-A61F-0F11DB50DD7C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1" creationId="{5ABBDE32-7999-41FD-8026-706A2D480A92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3" creationId="{713AA303-98D2-41EB-AE39-BA13CA83BAA5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4" creationId="{66E5C1ED-8574-40B9-9323-BCE2614C1484}"/>
          </ac:spMkLst>
        </pc:spChg>
        <pc:spChg chg="add mod">
          <ac:chgData name="김효관" userId="5d412245-c878-4bfb-b3ad-7c3e81fe34ff" providerId="ADAL" clId="{C4D049D5-5E27-4591-87E4-BB3982D0B7D6}" dt="2019-04-06T08:02:08.216" v="7055" actId="164"/>
          <ac:spMkLst>
            <pc:docMk/>
            <pc:sldMk cId="509668530" sldId="1428"/>
            <ac:spMk id="55" creationId="{50BC475D-6CB3-46DA-BBCE-6DEBE8D1C5F5}"/>
          </ac:spMkLst>
        </pc:spChg>
        <pc:spChg chg="add mod">
          <ac:chgData name="김효관" userId="5d412245-c878-4bfb-b3ad-7c3e81fe34ff" providerId="ADAL" clId="{C4D049D5-5E27-4591-87E4-BB3982D0B7D6}" dt="2019-04-06T08:02:37.925" v="7059" actId="1076"/>
          <ac:spMkLst>
            <pc:docMk/>
            <pc:sldMk cId="509668530" sldId="1428"/>
            <ac:spMk id="56" creationId="{7377E5A7-3266-4790-A5D1-932385E5FA1A}"/>
          </ac:spMkLst>
        </pc:spChg>
        <pc:spChg chg="add mod">
          <ac:chgData name="김효관" userId="5d412245-c878-4bfb-b3ad-7c3e81fe34ff" providerId="ADAL" clId="{C4D049D5-5E27-4591-87E4-BB3982D0B7D6}" dt="2019-04-06T08:02:30.906" v="7058" actId="1076"/>
          <ac:spMkLst>
            <pc:docMk/>
            <pc:sldMk cId="509668530" sldId="1428"/>
            <ac:spMk id="57" creationId="{42643119-342A-4D3C-A56D-C380CDAED554}"/>
          </ac:spMkLst>
        </pc:s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2" creationId="{00000000-0000-0000-0000-000000000000}"/>
          </ac:grpSpMkLst>
        </pc:grpChg>
        <pc:grpChg chg="add mod">
          <ac:chgData name="김효관" userId="5d412245-c878-4bfb-b3ad-7c3e81fe34ff" providerId="ADAL" clId="{C4D049D5-5E27-4591-87E4-BB3982D0B7D6}" dt="2019-04-06T08:02:17.124" v="7057" actId="1076"/>
          <ac:grpSpMkLst>
            <pc:docMk/>
            <pc:sldMk cId="509668530" sldId="1428"/>
            <ac:grpSpMk id="5" creationId="{08CED335-A466-4BC4-B687-F76CCB9811E2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8" creationId="{20E7872F-1CB1-42F3-BC65-519E6DE6AB34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13" creationId="{00000000-0000-0000-0000-000000000000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3" creationId="{421E11B1-C0D6-4871-98E8-7E59F408F765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38" creationId="{12024306-5D29-47D5-9B76-B34626AC4F86}"/>
          </ac:grpSpMkLst>
        </pc:grpChg>
        <pc:grpChg chg="del">
          <ac:chgData name="김효관" userId="5d412245-c878-4bfb-b3ad-7c3e81fe34ff" providerId="ADAL" clId="{C4D049D5-5E27-4591-87E4-BB3982D0B7D6}" dt="2019-04-06T08:01:55.901" v="7053" actId="478"/>
          <ac:grpSpMkLst>
            <pc:docMk/>
            <pc:sldMk cId="509668530" sldId="1428"/>
            <ac:grpSpMk id="42" creationId="{A027812A-7DB7-4302-B150-3113AE30B82B}"/>
          </ac:grpSpMkLst>
        </pc:grp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7" creationId="{0BF94504-0E38-45D8-AC56-F90AB792CD56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29" creationId="{4F1A2D18-8986-4716-852B-978045C75948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0" creationId="{74F72C60-FD7D-46F3-979A-1A51B00011E3}"/>
          </ac:picMkLst>
        </pc:picChg>
        <pc:picChg chg="add mod">
          <ac:chgData name="김효관" userId="5d412245-c878-4bfb-b3ad-7c3e81fe34ff" providerId="ADAL" clId="{C4D049D5-5E27-4591-87E4-BB3982D0B7D6}" dt="2019-04-06T08:02:08.216" v="7055" actId="164"/>
          <ac:picMkLst>
            <pc:docMk/>
            <pc:sldMk cId="509668530" sldId="1428"/>
            <ac:picMk id="31" creationId="{84E1BA4C-D267-430B-AB3D-79E340BECB86}"/>
          </ac:picMkLst>
        </pc:picChg>
        <pc:cxnChg chg="add mod">
          <ac:chgData name="김효관" userId="5d412245-c878-4bfb-b3ad-7c3e81fe34ff" providerId="ADAL" clId="{C4D049D5-5E27-4591-87E4-BB3982D0B7D6}" dt="2019-04-06T08:02:08.216" v="7055" actId="164"/>
          <ac:cxnSpMkLst>
            <pc:docMk/>
            <pc:sldMk cId="509668530" sldId="1428"/>
            <ac:cxnSpMk id="52" creationId="{794DD1FF-A1D9-458D-BF3B-86AFC3C23B44}"/>
          </ac:cxnSpMkLst>
        </pc:cxnChg>
      </pc:sldChg>
      <pc:sldChg chg="addSp delSp add">
        <pc:chgData name="김효관" userId="5d412245-c878-4bfb-b3ad-7c3e81fe34ff" providerId="ADAL" clId="{C4D049D5-5E27-4591-87E4-BB3982D0B7D6}" dt="2019-04-05T04:26:52.970" v="5488"/>
        <pc:sldMkLst>
          <pc:docMk/>
          <pc:sldMk cId="1631745420" sldId="1429"/>
        </pc:sldMkLst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2" creationId="{3C05C2C8-14EE-4498-884D-F8A0773D0A1B}"/>
          </ac:spMkLst>
        </pc:spChg>
        <pc:spChg chg="del">
          <ac:chgData name="김효관" userId="5d412245-c878-4bfb-b3ad-7c3e81fe34ff" providerId="ADAL" clId="{C4D049D5-5E27-4591-87E4-BB3982D0B7D6}" dt="2019-04-05T04:26:52.697" v="5487" actId="478"/>
          <ac:spMkLst>
            <pc:docMk/>
            <pc:sldMk cId="1631745420" sldId="1429"/>
            <ac:spMk id="3" creationId="{B4CCE39A-526C-4C4D-902B-36F7DEA68C81}"/>
          </ac:spMkLst>
        </pc:spChg>
        <pc:picChg chg="add">
          <ac:chgData name="김효관" userId="5d412245-c878-4bfb-b3ad-7c3e81fe34ff" providerId="ADAL" clId="{C4D049D5-5E27-4591-87E4-BB3982D0B7D6}" dt="2019-04-05T04:26:52.970" v="5488"/>
          <ac:picMkLst>
            <pc:docMk/>
            <pc:sldMk cId="1631745420" sldId="1429"/>
            <ac:picMk id="4" creationId="{6D7D5DAE-3FCD-4DD1-B2BC-32F937EA4DE1}"/>
          </ac:picMkLst>
        </pc:picChg>
      </pc:sldChg>
      <pc:sldChg chg="addSp delSp modSp add modAnim">
        <pc:chgData name="김효관" userId="5d412245-c878-4bfb-b3ad-7c3e81fe34ff" providerId="ADAL" clId="{C4D049D5-5E27-4591-87E4-BB3982D0B7D6}" dt="2019-04-06T07:51:39.841" v="7046" actId="1038"/>
        <pc:sldMkLst>
          <pc:docMk/>
          <pc:sldMk cId="4136967043" sldId="1430"/>
        </pc:sldMkLst>
        <pc:spChg chg="add mod">
          <ac:chgData name="김효관" userId="5d412245-c878-4bfb-b3ad-7c3e81fe34ff" providerId="ADAL" clId="{C4D049D5-5E27-4591-87E4-BB3982D0B7D6}" dt="2019-04-06T07:51:04.937" v="7039"/>
          <ac:spMkLst>
            <pc:docMk/>
            <pc:sldMk cId="4136967043" sldId="1430"/>
            <ac:spMk id="3" creationId="{E51E41E5-D316-435E-AFC3-0259CB0B7130}"/>
          </ac:spMkLst>
        </pc:spChg>
        <pc:spChg chg="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5" creationId="{6A6CA6F5-B9CC-45EF-8EB2-EE87B77D67BA}"/>
          </ac:spMkLst>
        </pc:spChg>
        <pc:spChg chg="del">
          <ac:chgData name="김효관" userId="5d412245-c878-4bfb-b3ad-7c3e81fe34ff" providerId="ADAL" clId="{C4D049D5-5E27-4591-87E4-BB3982D0B7D6}" dt="2019-04-06T07:49:35.212" v="6922" actId="478"/>
          <ac:spMkLst>
            <pc:docMk/>
            <pc:sldMk cId="4136967043" sldId="1430"/>
            <ac:spMk id="7" creationId="{FFB9B642-0E61-46BE-B785-9A4C8C794063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9" creationId="{8EBF50BF-0D75-44FD-9191-794D29477CA9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0" creationId="{90F55D0D-4718-43E1-BC08-8CEFB7B9D418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1" creationId="{ECB65A66-D8D4-4B57-8CDF-47E0211CF8DF}"/>
          </ac:spMkLst>
        </pc:spChg>
        <pc:spChg chg="add mod">
          <ac:chgData name="김효관" userId="5d412245-c878-4bfb-b3ad-7c3e81fe34ff" providerId="ADAL" clId="{C4D049D5-5E27-4591-87E4-BB3982D0B7D6}" dt="2019-04-06T07:49:40.080" v="6929" actId="1035"/>
          <ac:spMkLst>
            <pc:docMk/>
            <pc:sldMk cId="4136967043" sldId="1430"/>
            <ac:spMk id="12" creationId="{5BC61149-9318-4C3C-8D51-B8A6DDDE9690}"/>
          </ac:spMkLst>
        </pc:spChg>
        <pc:spChg chg="add mod">
          <ac:chgData name="김효관" userId="5d412245-c878-4bfb-b3ad-7c3e81fe34ff" providerId="ADAL" clId="{C4D049D5-5E27-4591-87E4-BB3982D0B7D6}" dt="2019-04-06T07:51:27.554" v="7043"/>
          <ac:spMkLst>
            <pc:docMk/>
            <pc:sldMk cId="4136967043" sldId="1430"/>
            <ac:spMk id="14" creationId="{B2224833-F638-4396-BD90-BDC23C261F0B}"/>
          </ac:spMkLst>
        </pc:spChg>
        <pc:spChg chg="add mod">
          <ac:chgData name="김효관" userId="5d412245-c878-4bfb-b3ad-7c3e81fe34ff" providerId="ADAL" clId="{C4D049D5-5E27-4591-87E4-BB3982D0B7D6}" dt="2019-04-06T07:51:17.671" v="7042"/>
          <ac:spMkLst>
            <pc:docMk/>
            <pc:sldMk cId="4136967043" sldId="1430"/>
            <ac:spMk id="15" creationId="{5552117C-ADD8-4DB7-93F3-158CBDB65C5A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6" creationId="{53E2BFE0-C404-40AD-AE6C-19943DA88E6B}"/>
          </ac:spMkLst>
        </pc:spChg>
        <pc:spChg chg="add del">
          <ac:chgData name="김효관" userId="5d412245-c878-4bfb-b3ad-7c3e81fe34ff" providerId="ADAL" clId="{C4D049D5-5E27-4591-87E4-BB3982D0B7D6}" dt="2019-04-06T07:42:33.802" v="6629"/>
          <ac:spMkLst>
            <pc:docMk/>
            <pc:sldMk cId="4136967043" sldId="1430"/>
            <ac:spMk id="17" creationId="{63EF0141-3AEF-470B-968C-CFF265B53A9D}"/>
          </ac:spMkLst>
        </pc:spChg>
        <pc:spChg chg="add mod">
          <ac:chgData name="김효관" userId="5d412245-c878-4bfb-b3ad-7c3e81fe34ff" providerId="ADAL" clId="{C4D049D5-5E27-4591-87E4-BB3982D0B7D6}" dt="2019-04-06T07:51:09.175" v="7040"/>
          <ac:spMkLst>
            <pc:docMk/>
            <pc:sldMk cId="4136967043" sldId="1430"/>
            <ac:spMk id="18" creationId="{5DC98856-4215-4DA8-BD8C-8C2D89721560}"/>
          </ac:spMkLst>
        </pc:spChg>
        <pc:spChg chg="add mod">
          <ac:chgData name="김효관" userId="5d412245-c878-4bfb-b3ad-7c3e81fe34ff" providerId="ADAL" clId="{C4D049D5-5E27-4591-87E4-BB3982D0B7D6}" dt="2019-04-06T07:51:12.963" v="7041"/>
          <ac:spMkLst>
            <pc:docMk/>
            <pc:sldMk cId="4136967043" sldId="1430"/>
            <ac:spMk id="19" creationId="{BF3653C8-AEA5-47EB-9A70-333E798F9C16}"/>
          </ac:spMkLst>
        </pc:spChg>
        <pc:spChg chg="add mod">
          <ac:chgData name="김효관" userId="5d412245-c878-4bfb-b3ad-7c3e81fe34ff" providerId="ADAL" clId="{C4D049D5-5E27-4591-87E4-BB3982D0B7D6}" dt="2019-04-06T07:50:18.901" v="7035"/>
          <ac:spMkLst>
            <pc:docMk/>
            <pc:sldMk cId="4136967043" sldId="1430"/>
            <ac:spMk id="20" creationId="{1F16FC91-4CCF-49AD-9F67-426CEFEDB41F}"/>
          </ac:spMkLst>
        </pc:spChg>
        <pc:spChg chg="del">
          <ac:chgData name="김효관" userId="5d412245-c878-4bfb-b3ad-7c3e81fe34ff" providerId="ADAL" clId="{C4D049D5-5E27-4591-87E4-BB3982D0B7D6}" dt="2019-04-06T07:50:06.988" v="7008" actId="478"/>
          <ac:spMkLst>
            <pc:docMk/>
            <pc:sldMk cId="4136967043" sldId="1430"/>
            <ac:spMk id="41" creationId="{00000000-0000-0000-0000-000000000000}"/>
          </ac:spMkLst>
        </pc:spChg>
        <pc:spChg chg="mod">
          <ac:chgData name="김효관" userId="5d412245-c878-4bfb-b3ad-7c3e81fe34ff" providerId="ADAL" clId="{C4D049D5-5E27-4591-87E4-BB3982D0B7D6}" dt="2019-04-06T07:50:00.036" v="7007"/>
          <ac:spMkLst>
            <pc:docMk/>
            <pc:sldMk cId="4136967043" sldId="1430"/>
            <ac:spMk id="45" creationId="{00000000-0000-0000-0000-000000000000}"/>
          </ac:spMkLst>
        </pc:spChg>
        <pc:picChg chg="mod">
          <ac:chgData name="김효관" userId="5d412245-c878-4bfb-b3ad-7c3e81fe34ff" providerId="ADAL" clId="{C4D049D5-5E27-4591-87E4-BB3982D0B7D6}" dt="2019-04-06T07:51:39.841" v="7046" actId="1038"/>
          <ac:picMkLst>
            <pc:docMk/>
            <pc:sldMk cId="4136967043" sldId="1430"/>
            <ac:picMk id="6" creationId="{AEDD34B9-1EFA-4B51-BFB3-6750063160A7}"/>
          </ac:picMkLst>
        </pc:picChg>
      </pc:sldChg>
      <pc:sldChg chg="addSp modSp add">
        <pc:chgData name="김효관" userId="5d412245-c878-4bfb-b3ad-7c3e81fe34ff" providerId="ADAL" clId="{C4D049D5-5E27-4591-87E4-BB3982D0B7D6}" dt="2019-04-06T07:37:20.264" v="6411" actId="1076"/>
        <pc:sldMkLst>
          <pc:docMk/>
          <pc:sldMk cId="2837295679" sldId="1431"/>
        </pc:sldMkLst>
        <pc:spChg chg="mod">
          <ac:chgData name="김효관" userId="5d412245-c878-4bfb-b3ad-7c3e81fe34ff" providerId="ADAL" clId="{C4D049D5-5E27-4591-87E4-BB3982D0B7D6}" dt="2019-04-06T07:36:54.242" v="6401" actId="207"/>
          <ac:spMkLst>
            <pc:docMk/>
            <pc:sldMk cId="2837295679" sldId="1431"/>
            <ac:spMk id="5" creationId="{1C0484EC-CD04-4392-8252-AB5719EAD440}"/>
          </ac:spMkLst>
        </pc:spChg>
        <pc:spChg chg="add mod ord">
          <ac:chgData name="김효관" userId="5d412245-c878-4bfb-b3ad-7c3e81fe34ff" providerId="ADAL" clId="{C4D049D5-5E27-4591-87E4-BB3982D0B7D6}" dt="2019-04-06T07:37:06.705" v="6406" actId="14100"/>
          <ac:spMkLst>
            <pc:docMk/>
            <pc:sldMk cId="2837295679" sldId="1431"/>
            <ac:spMk id="42" creationId="{9DFD8C28-C97B-4FFB-9B86-25A9339A113E}"/>
          </ac:spMkLst>
        </pc:spChg>
        <pc:spChg chg="add mod ord">
          <ac:chgData name="김효관" userId="5d412245-c878-4bfb-b3ad-7c3e81fe34ff" providerId="ADAL" clId="{C4D049D5-5E27-4591-87E4-BB3982D0B7D6}" dt="2019-04-06T07:37:20.264" v="6411" actId="1076"/>
          <ac:spMkLst>
            <pc:docMk/>
            <pc:sldMk cId="2837295679" sldId="1431"/>
            <ac:spMk id="43" creationId="{43B06C2D-ACE3-452F-BC94-C374E6BC3561}"/>
          </ac:spMkLst>
        </pc:spChg>
      </pc:sldChg>
      <pc:sldChg chg="addSp delSp add">
        <pc:chgData name="김효관" userId="5d412245-c878-4bfb-b3ad-7c3e81fe34ff" providerId="ADAL" clId="{C4D049D5-5E27-4591-87E4-BB3982D0B7D6}" dt="2019-04-06T11:13:41.640" v="7071" actId="478"/>
        <pc:sldMkLst>
          <pc:docMk/>
          <pc:sldMk cId="1526873305" sldId="1433"/>
        </pc:sldMkLst>
        <pc:spChg chg="add del">
          <ac:chgData name="김효관" userId="5d412245-c878-4bfb-b3ad-7c3e81fe34ff" providerId="ADAL" clId="{C4D049D5-5E27-4591-87E4-BB3982D0B7D6}" dt="2019-04-06T11:13:41.640" v="7071" actId="478"/>
          <ac:spMkLst>
            <pc:docMk/>
            <pc:sldMk cId="1526873305" sldId="1433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8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1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9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0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04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6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43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0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1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1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34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36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24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473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0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176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74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30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723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2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995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32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51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068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50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942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147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15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380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1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6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38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52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773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70681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1422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1493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1111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092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10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59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95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499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143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5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09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968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65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98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44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24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967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97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753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66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9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05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3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A35489-448E-4FB9-B21E-0F910031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3" y="-92546"/>
            <a:ext cx="8976982" cy="49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DB8ECE-65DE-4A7F-970E-5B2156166505}"/>
              </a:ext>
            </a:extLst>
          </p:cNvPr>
          <p:cNvGrpSpPr/>
          <p:nvPr/>
        </p:nvGrpSpPr>
        <p:grpSpPr>
          <a:xfrm>
            <a:off x="2411760" y="3398160"/>
            <a:ext cx="1349934" cy="1278867"/>
            <a:chOff x="7734088" y="3087193"/>
            <a:chExt cx="947695" cy="9308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D8ECD-71EE-4917-948D-7C06C6C28983}"/>
                </a:ext>
              </a:extLst>
            </p:cNvPr>
            <p:cNvSpPr txBox="1"/>
            <p:nvPr/>
          </p:nvSpPr>
          <p:spPr>
            <a:xfrm>
              <a:off x="7734088" y="3710279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실습용 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2F321C-6424-4AC2-8BD1-C8B05C0D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38C0B4-7446-4576-829E-720237E619C6}"/>
              </a:ext>
            </a:extLst>
          </p:cNvPr>
          <p:cNvGrpSpPr/>
          <p:nvPr/>
        </p:nvGrpSpPr>
        <p:grpSpPr>
          <a:xfrm>
            <a:off x="467534" y="1131590"/>
            <a:ext cx="8208915" cy="1450364"/>
            <a:chOff x="1030212" y="5406537"/>
            <a:chExt cx="7090351" cy="82067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0D4F817-E4C6-4574-B00F-BA7D7B677709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7B6CFE0D-0056-4DBA-BD16-0F710652BB9B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" name="모서리가 둥근 직사각형 83">
                <a:extLst>
                  <a:ext uri="{FF2B5EF4-FFF2-40B4-BE49-F238E27FC236}">
                    <a16:creationId xmlns:a16="http://schemas.microsoft.com/office/drawing/2014/main" id="{9F8D2B2A-9AE0-4FB7-9A6F-42F6AFAE2D9B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B25F60-17FE-4F9E-819D-A9563293B5C4}"/>
                </a:ext>
              </a:extLst>
            </p:cNvPr>
            <p:cNvSpPr/>
            <p:nvPr/>
          </p:nvSpPr>
          <p:spPr>
            <a:xfrm>
              <a:off x="1030212" y="5523519"/>
              <a:ext cx="7090344" cy="47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폴더에서 </a:t>
              </a:r>
              <a:r>
                <a:rPr lang="en-US" altLang="ko-KR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“customerdata.csv” </a:t>
              </a:r>
              <a:r>
                <a:rPr lang="ko-KR" altLang="en-US" sz="2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자료를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불러오세요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740FCF7-548B-44DD-B3CF-432F2200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3804179" y="3247486"/>
            <a:ext cx="443694" cy="1405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FD4812-0561-43E0-A77C-49CBB8C3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80" y="2852312"/>
            <a:ext cx="3014551" cy="18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02055"/>
              </p:ext>
            </p:extLst>
          </p:nvPr>
        </p:nvGraphicFramePr>
        <p:xfrm>
          <a:off x="456468" y="2499742"/>
          <a:ext cx="8417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고객번호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AVGPRICE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평균가격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EMI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무이자할부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DEVICECOUNT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이용건수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PRODUCTAGE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평균 상품 지속년도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499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CUSTTYPE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고객타입정보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654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16DDF9-CA33-4319-B3BD-02CDE32A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263970"/>
            <a:ext cx="3322687" cy="11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데이터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필요한 조건 내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필요한 속성 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조회하기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584442" y="2174128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데이터의 열과 컬럼만 가지고오기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데이터 조작방법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7067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2938473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439694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97">
            <a:extLst>
              <a:ext uri="{FF2B5EF4-FFF2-40B4-BE49-F238E27FC236}">
                <a16:creationId xmlns:a16="http://schemas.microsoft.com/office/drawing/2014/main" id="{EC7E9DF1-CF88-4C8B-AB11-702736D32D93}"/>
              </a:ext>
            </a:extLst>
          </p:cNvPr>
          <p:cNvGrpSpPr/>
          <p:nvPr/>
        </p:nvGrpSpPr>
        <p:grpSpPr>
          <a:xfrm>
            <a:off x="641117" y="3447689"/>
            <a:ext cx="4074899" cy="409746"/>
            <a:chOff x="1043031" y="3230975"/>
            <a:chExt cx="11977284" cy="6905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BA0914-AC1C-4C21-BD6C-BCFEEAA3A714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9">
              <a:extLst>
                <a:ext uri="{FF2B5EF4-FFF2-40B4-BE49-F238E27FC236}">
                  <a16:creationId xmlns:a16="http://schemas.microsoft.com/office/drawing/2014/main" id="{BE211CA1-8F42-4EE4-B483-F11502E0DF37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CBA800F-FC56-4562-B7BD-6A7556DEF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F0B3D018-E076-4A20-82A9-FF0E6C87F7ED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190CC367-20F5-4E98-8F73-42F204F2155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26439A1C-78DA-4C09-9FFC-CBFF88981CC9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228F0-F3BC-4FA9-BBE8-EB77173F375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75AEF-A7F7-4245-BF67-0D38FF4BF228}"/>
                </a:ext>
              </a:extLst>
            </p:cNvPr>
            <p:cNvSpPr/>
            <p:nvPr/>
          </p:nvSpPr>
          <p:spPr>
            <a:xfrm>
              <a:off x="2463249" y="3331568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106">
            <a:extLst>
              <a:ext uri="{FF2B5EF4-FFF2-40B4-BE49-F238E27FC236}">
                <a16:creationId xmlns:a16="http://schemas.microsoft.com/office/drawing/2014/main" id="{D3F6EC46-36B8-4930-91A4-6F3DBF41EBCD}"/>
              </a:ext>
            </a:extLst>
          </p:cNvPr>
          <p:cNvGrpSpPr/>
          <p:nvPr/>
        </p:nvGrpSpPr>
        <p:grpSpPr>
          <a:xfrm>
            <a:off x="643212" y="3957045"/>
            <a:ext cx="4072804" cy="409606"/>
            <a:chOff x="1049187" y="4115184"/>
            <a:chExt cx="11971129" cy="69027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30876F-7AB9-4566-930D-782B1A3F000F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0" name="그룹 108">
              <a:extLst>
                <a:ext uri="{FF2B5EF4-FFF2-40B4-BE49-F238E27FC236}">
                  <a16:creationId xmlns:a16="http://schemas.microsoft.com/office/drawing/2014/main" id="{D29F951D-BFA3-4CB5-9D7D-FDB9641948AD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2" name="그룹 73">
                <a:extLst>
                  <a:ext uri="{FF2B5EF4-FFF2-40B4-BE49-F238E27FC236}">
                    <a16:creationId xmlns:a16="http://schemas.microsoft.com/office/drawing/2014/main" id="{48B44B5F-02CC-400B-8CE9-1CB7C47D8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607FDB3B-B3EB-4456-A37B-2E60C5EA440F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1D73C15E-3878-4FE4-9176-54C40B790EF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C2C2081E-2304-4437-93B1-0E07D943620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D32EC3-CCFF-4C9D-8272-CE64DBD7840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582B25-854D-4A9D-BFF6-4EADD08EAD0F}"/>
                </a:ext>
              </a:extLst>
            </p:cNvPr>
            <p:cNvSpPr/>
            <p:nvPr/>
          </p:nvSpPr>
          <p:spPr>
            <a:xfrm>
              <a:off x="2463247" y="4235135"/>
              <a:ext cx="42932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115">
            <a:extLst>
              <a:ext uri="{FF2B5EF4-FFF2-40B4-BE49-F238E27FC236}">
                <a16:creationId xmlns:a16="http://schemas.microsoft.com/office/drawing/2014/main" id="{E34D569E-DC9D-4751-9F53-31D95E48866D}"/>
              </a:ext>
            </a:extLst>
          </p:cNvPr>
          <p:cNvGrpSpPr/>
          <p:nvPr/>
        </p:nvGrpSpPr>
        <p:grpSpPr>
          <a:xfrm>
            <a:off x="641117" y="4466259"/>
            <a:ext cx="4074899" cy="409747"/>
            <a:chOff x="1043031" y="4996275"/>
            <a:chExt cx="11977284" cy="69051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F205B7-EC2D-4B17-9E21-EC63566949E7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117">
              <a:extLst>
                <a:ext uri="{FF2B5EF4-FFF2-40B4-BE49-F238E27FC236}">
                  <a16:creationId xmlns:a16="http://schemas.microsoft.com/office/drawing/2014/main" id="{A27DB74C-DBD0-4E2D-BD62-756D94C1850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61" name="그룹 77">
                <a:extLst>
                  <a:ext uri="{FF2B5EF4-FFF2-40B4-BE49-F238E27FC236}">
                    <a16:creationId xmlns:a16="http://schemas.microsoft.com/office/drawing/2014/main" id="{B9516828-0F79-4C61-A459-2E5A12C67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3" name="모서리가 둥근 직사각형 69">
                  <a:extLst>
                    <a:ext uri="{FF2B5EF4-FFF2-40B4-BE49-F238E27FC236}">
                      <a16:creationId xmlns:a16="http://schemas.microsoft.com/office/drawing/2014/main" id="{E0899705-A3D3-4C67-AF4B-F902BD8E73BE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모서리가 둥근 직사각형 70">
                  <a:extLst>
                    <a:ext uri="{FF2B5EF4-FFF2-40B4-BE49-F238E27FC236}">
                      <a16:creationId xmlns:a16="http://schemas.microsoft.com/office/drawing/2014/main" id="{F897E92F-C16B-4D30-BE46-511E9142C9E2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자유형 28">
                  <a:extLst>
                    <a:ext uri="{FF2B5EF4-FFF2-40B4-BE49-F238E27FC236}">
                      <a16:creationId xmlns:a16="http://schemas.microsoft.com/office/drawing/2014/main" id="{CE100BD9-F5BA-47C7-9226-88795874F2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AD57F9-40F0-4E26-B1A1-BBA5B0F6507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74B592-7763-4162-98AC-5B77A75C9D7C}"/>
                </a:ext>
              </a:extLst>
            </p:cNvPr>
            <p:cNvSpPr/>
            <p:nvPr/>
          </p:nvSpPr>
          <p:spPr>
            <a:xfrm>
              <a:off x="2463249" y="5096871"/>
              <a:ext cx="42414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명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변경하기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52">
            <a:extLst>
              <a:ext uri="{FF2B5EF4-FFF2-40B4-BE49-F238E27FC236}">
                <a16:creationId xmlns:a16="http://schemas.microsoft.com/office/drawing/2014/main" id="{18E1E8A3-2C2A-4900-8ED7-32016E8E0CC9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C3703A2-69C8-4ECB-9EB5-DD56A739089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" name="그룹 65">
              <a:extLst>
                <a:ext uri="{FF2B5EF4-FFF2-40B4-BE49-F238E27FC236}">
                  <a16:creationId xmlns:a16="http://schemas.microsoft.com/office/drawing/2014/main" id="{93849827-18AC-49F1-B967-BA2A2E5FDC60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0" name="그룹 76">
                <a:extLst>
                  <a:ext uri="{FF2B5EF4-FFF2-40B4-BE49-F238E27FC236}">
                    <a16:creationId xmlns:a16="http://schemas.microsoft.com/office/drawing/2014/main" id="{DB0AB8DC-595B-4C39-BCCF-E2C804FFC3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2" name="모서리가 둥근 직사각형 69">
                  <a:extLst>
                    <a:ext uri="{FF2B5EF4-FFF2-40B4-BE49-F238E27FC236}">
                      <a16:creationId xmlns:a16="http://schemas.microsoft.com/office/drawing/2014/main" id="{3276E093-1D7A-47FF-B940-F400FED5F05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모서리가 둥근 직사각형 70">
                  <a:extLst>
                    <a:ext uri="{FF2B5EF4-FFF2-40B4-BE49-F238E27FC236}">
                      <a16:creationId xmlns:a16="http://schemas.microsoft.com/office/drawing/2014/main" id="{2A83ABC9-EDF9-402B-83F6-14F48B697C7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자유형 16">
                  <a:extLst>
                    <a:ext uri="{FF2B5EF4-FFF2-40B4-BE49-F238E27FC236}">
                      <a16:creationId xmlns:a16="http://schemas.microsoft.com/office/drawing/2014/main" id="{115EAF56-D3F1-49A2-953E-238B4D9B160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A45B1D-0D8F-4533-90FC-150BF82060D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B3E3C5B-34AF-4764-B1E8-218A469EC60A}"/>
                </a:ext>
              </a:extLst>
            </p:cNvPr>
            <p:cNvSpPr/>
            <p:nvPr/>
          </p:nvSpPr>
          <p:spPr>
            <a:xfrm>
              <a:off x="2463249" y="1555083"/>
              <a:ext cx="53015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6E0175B3-64F8-49B4-ADDF-AF91CB7AD02D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A42D7DE-64B7-4C3B-969E-9970E6E7FD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7" name="그룹 65">
              <a:extLst>
                <a:ext uri="{FF2B5EF4-FFF2-40B4-BE49-F238E27FC236}">
                  <a16:creationId xmlns:a16="http://schemas.microsoft.com/office/drawing/2014/main" id="{FF892E2C-44CD-48D6-9648-C605B3628495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9" name="그룹 76">
                <a:extLst>
                  <a:ext uri="{FF2B5EF4-FFF2-40B4-BE49-F238E27FC236}">
                    <a16:creationId xmlns:a16="http://schemas.microsoft.com/office/drawing/2014/main" id="{F0ECC583-4F4F-4BEE-A4D7-1B9BF96C9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1" name="모서리가 둥근 직사각형 69">
                  <a:extLst>
                    <a:ext uri="{FF2B5EF4-FFF2-40B4-BE49-F238E27FC236}">
                      <a16:creationId xmlns:a16="http://schemas.microsoft.com/office/drawing/2014/main" id="{5C05D883-AB6D-4F21-AC57-AB58E4EEBB7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모서리가 둥근 직사각형 70">
                  <a:extLst>
                    <a:ext uri="{FF2B5EF4-FFF2-40B4-BE49-F238E27FC236}">
                      <a16:creationId xmlns:a16="http://schemas.microsoft.com/office/drawing/2014/main" id="{920BC211-5785-4D0E-882E-55117BF956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자유형 16">
                  <a:extLst>
                    <a:ext uri="{FF2B5EF4-FFF2-40B4-BE49-F238E27FC236}">
                      <a16:creationId xmlns:a16="http://schemas.microsoft.com/office/drawing/2014/main" id="{EE38885F-81A1-435B-93D0-46C479DCA0B2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B293BE9-AB6A-4528-8281-EA97F2086798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50F040-D46D-4AB3-94F2-F285B5080581}"/>
                </a:ext>
              </a:extLst>
            </p:cNvPr>
            <p:cNvSpPr/>
            <p:nvPr/>
          </p:nvSpPr>
          <p:spPr>
            <a:xfrm>
              <a:off x="2463249" y="1555083"/>
              <a:ext cx="43969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1857618"/>
            <a:ext cx="69809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PANDAS </a:t>
            </a:r>
            <a:r>
              <a:rPr lang="ko-KR" altLang="en-US">
                <a:solidFill>
                  <a:srgbClr val="00B050"/>
                </a:solidFill>
              </a:rPr>
              <a:t>패키지 불러오기</a:t>
            </a:r>
          </a:p>
          <a:p>
            <a:r>
              <a:rPr lang="en-US" altLang="ko-KR"/>
              <a:t>import pandas as pd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 CSV </a:t>
            </a:r>
            <a:r>
              <a:rPr lang="ko-KR" altLang="en-US">
                <a:solidFill>
                  <a:srgbClr val="00B050"/>
                </a:solidFill>
              </a:rPr>
              <a:t>파일을 읽어 </a:t>
            </a:r>
            <a:r>
              <a:rPr lang="en-US" altLang="ko-KR">
                <a:solidFill>
                  <a:srgbClr val="00B050"/>
                </a:solidFill>
              </a:rPr>
              <a:t>Data Frame </a:t>
            </a:r>
            <a:r>
              <a:rPr lang="ko-KR" altLang="en-US">
                <a:solidFill>
                  <a:srgbClr val="00B050"/>
                </a:solidFill>
              </a:rPr>
              <a:t>변수에 저장하기</a:t>
            </a:r>
          </a:p>
          <a:p>
            <a:r>
              <a:rPr lang="en-US" altLang="ko-KR"/>
              <a:t>customerData = pd.read_csv("../dataset/customerdata.csv")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컬럼해더 재정의</a:t>
            </a:r>
          </a:p>
          <a:p>
            <a:r>
              <a:rPr lang="en-US" altLang="ko-KR"/>
              <a:t>customerData.columns = ['CUSTID','AVGPRICE','EMI','DEVICECOUNT','PRODUCTAGE','CUSTTYPE']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데이터프레임 생성</a:t>
            </a:r>
          </a:p>
          <a:p>
            <a:r>
              <a:rPr lang="en-US" altLang="ko-KR"/>
              <a:t>customerData = pd.DataFrame(customerData)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## </a:t>
            </a:r>
            <a:r>
              <a:rPr lang="ko-KR" altLang="en-US">
                <a:solidFill>
                  <a:srgbClr val="00B050"/>
                </a:solidFill>
              </a:rPr>
              <a:t>조건 설정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answer1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customerData[ (customerData.EMI==3) &amp; (customerData.DEVICECOUNT&gt;5) ]</a:t>
            </a:r>
          </a:p>
          <a:p>
            <a:r>
              <a:rPr lang="en-US" altLang="ko-KR"/>
              <a:t>answer2 = customerData.query('EMI == 3 &amp; DEVICECOUNT &gt; 5')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BB4B2-379B-4DE6-9776-B8CD9A97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950194"/>
            <a:ext cx="3167828" cy="2235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5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821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비교연산자의 이해 및 논리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54034" y="990349"/>
            <a:ext cx="239681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조회 후 변수에 대입하여야한다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inplace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적용이 안되기떄문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E947B9-6C4A-43AB-B1B9-FCC94337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69408"/>
              </p:ext>
            </p:extLst>
          </p:nvPr>
        </p:nvGraphicFramePr>
        <p:xfrm>
          <a:off x="443483" y="1461747"/>
          <a:ext cx="7410488" cy="1974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==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다르면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!=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73514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4698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&gt;=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68003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작거나 같으면 참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않으면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&lt;=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5961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FEC77C-93FA-404A-BB9E-185A2D271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81490"/>
              </p:ext>
            </p:extLst>
          </p:nvPr>
        </p:nvGraphicFramePr>
        <p:xfrm>
          <a:off x="449975" y="3795886"/>
          <a:ext cx="7410488" cy="846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112">
                  <a:extLst>
                    <a:ext uri="{9D8B030D-6E8A-4147-A177-3AD203B41FA5}">
                      <a16:colId xmlns:a16="http://schemas.microsoft.com/office/drawing/2014/main" val="1653992345"/>
                    </a:ext>
                  </a:extLst>
                </a:gridCol>
                <a:gridCol w="3596176">
                  <a:extLst>
                    <a:ext uri="{9D8B030D-6E8A-4147-A177-3AD203B41FA5}">
                      <a16:colId xmlns:a16="http://schemas.microsoft.com/office/drawing/2014/main" val="116134674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301325723"/>
                    </a:ext>
                  </a:extLst>
                </a:gridCol>
              </a:tblGrid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 연산자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2609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&amp;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모두참인경우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002680"/>
                  </a:ext>
                </a:extLst>
              </a:tr>
              <a:tr h="282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| B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하나만 참이면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4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4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51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레코드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[(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)&amp;(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#2)]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.query(‘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1FC046-741A-4B06-9392-4B763AF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17" t="49074"/>
          <a:stretch/>
        </p:blipFill>
        <p:spPr>
          <a:xfrm>
            <a:off x="454411" y="1908881"/>
            <a:ext cx="4037808" cy="1440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BDCA52-1D7C-4AB9-8794-670B5A60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219" y="3305637"/>
            <a:ext cx="4464496" cy="15481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097" y="1963822"/>
            <a:ext cx="238238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조회 후 변수에 대입하여야한다</a:t>
            </a:r>
            <a:r>
              <a:rPr lang="en-US" altLang="ko-KR" b="0"/>
              <a:t>.</a:t>
            </a:r>
          </a:p>
          <a:p>
            <a:r>
              <a:rPr lang="en-US" altLang="ko-KR" b="0"/>
              <a:t>inplace </a:t>
            </a:r>
            <a:r>
              <a:rPr lang="ko-KR" altLang="en-US" b="0"/>
              <a:t>적용이 안되기떄문</a:t>
            </a:r>
            <a:endParaRPr lang="en-US" altLang="ko-KR" b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C765-30E9-4185-AD0F-0FBCE9B3C97A}"/>
              </a:ext>
            </a:extLst>
          </p:cNvPr>
          <p:cNvSpPr txBox="1"/>
          <p:nvPr/>
        </p:nvSpPr>
        <p:spPr>
          <a:xfrm>
            <a:off x="1771289" y="4400175"/>
            <a:ext cx="271099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변환 타입에 대한 문자열 함수를</a:t>
            </a:r>
            <a:endParaRPr lang="en-US" altLang="ko-KR" b="0"/>
          </a:p>
          <a:p>
            <a:r>
              <a:rPr lang="ko-KR" altLang="en-US" b="0"/>
              <a:t>사용하기 위해서는 </a:t>
            </a:r>
            <a:r>
              <a:rPr lang="en-US" altLang="ko-KR" b="0"/>
              <a:t>.str</a:t>
            </a:r>
            <a:r>
              <a:rPr lang="ko-KR" altLang="en-US" b="0"/>
              <a:t>을 사용해야함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0339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1401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데이터프레임 타입변환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타입확인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.dtypes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 타입변환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 =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’].astype(float)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211710"/>
            <a:ext cx="6980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타입확인하기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customerData.dtypes</a:t>
            </a:r>
          </a:p>
          <a:p>
            <a:r>
              <a:rPr lang="en-US" altLang="ko-KR">
                <a:solidFill>
                  <a:srgbClr val="00B050"/>
                </a:solidFill>
              </a:rPr>
              <a:t>### int, str, float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customerData["DEVICECOUNT"] = </a:t>
            </a:r>
          </a:p>
          <a:p>
            <a:r>
              <a:rPr lang="en-US" altLang="ko-KR" sz="1600">
                <a:solidFill>
                  <a:schemeClr val="tx2">
                    <a:lumMod val="60000"/>
                    <a:lumOff val="40000"/>
                  </a:schemeClr>
                </a:solidFill>
              </a:rPr>
              <a:t>customerData["DEVICECOUNT"].astype(float)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print(customerData.dtypes)</a:t>
            </a:r>
          </a:p>
          <a:p>
            <a:r>
              <a:rPr lang="en-US" altLang="ko-KR">
                <a:solidFill>
                  <a:schemeClr val="tx1"/>
                </a:solidFill>
              </a:rPr>
              <a:t>customerData.head()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9703" y="1263970"/>
            <a:ext cx="101444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str, float, int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58" y="1918130"/>
            <a:ext cx="3383657" cy="30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kopo_customerdata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gender == male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이면서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email &gt; 0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인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추출하세요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9FFCD-290A-4A57-B956-F7C5E24DC172}"/>
              </a:ext>
            </a:extLst>
          </p:cNvPr>
          <p:cNvSpPr txBox="1"/>
          <p:nvPr/>
        </p:nvSpPr>
        <p:spPr>
          <a:xfrm>
            <a:off x="5698894" y="4083918"/>
            <a:ext cx="306064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hint: kopo_customerData.GENDER.str[0:4]</a:t>
            </a:r>
          </a:p>
        </p:txBody>
      </p:sp>
    </p:spTree>
    <p:extLst>
      <p:ext uri="{BB962C8B-B14F-4D97-AF65-F5344CB8AC3E}">
        <p14:creationId xmlns:p14="http://schemas.microsoft.com/office/powerpoint/2010/main" val="37020825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58380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(kopo_channel_seasonality_new)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11870"/>
              </p:ext>
            </p:extLst>
          </p:nvPr>
        </p:nvGraphicFramePr>
        <p:xfrm>
          <a:off x="955252" y="3152811"/>
          <a:ext cx="704955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미국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영국 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PRODUCT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TV,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냉장고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등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 정보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판매량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Sellout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음수 반품 값 有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28DADE5-2B6F-427B-BFE8-AD2A4E03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83" y="1436576"/>
            <a:ext cx="3116386" cy="15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7D5DAE-3FCD-4DD1-B2BC-32F937EA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9"/>
            <a:ext cx="9144000" cy="46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542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6"/>
            <a:ext cx="2289123" cy="16461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8778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데이터타입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파일을 불러온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 이후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실수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(float),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(str)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4495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2" y="2333074"/>
            <a:ext cx="6277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리스트 활용하기</a:t>
            </a:r>
          </a:p>
          <a:p>
            <a:r>
              <a:rPr lang="en-US" altLang="ko-KR"/>
              <a:t>customerDataC = customerData[['CUSTID','EMI’]]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filter</a:t>
            </a:r>
            <a:r>
              <a:rPr lang="ko-KR" altLang="en-US">
                <a:solidFill>
                  <a:srgbClr val="00B050"/>
                </a:solidFill>
              </a:rPr>
              <a:t> 함수 활용하기</a:t>
            </a:r>
          </a:p>
          <a:p>
            <a:r>
              <a:rPr lang="en-US" altLang="ko-KR"/>
              <a:t>customerDataC = customerData.filter(items=['CUSTID','EMI'])</a:t>
            </a:r>
          </a:p>
          <a:p>
            <a:r>
              <a:rPr lang="en-US" altLang="ko-KR"/>
              <a:t>customerDataC.head()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45415C-BE3C-4FDC-AC47-5A6109A10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5955243" y="1898829"/>
            <a:ext cx="2597706" cy="1358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99535-52DF-45E6-AAC5-56ABD1D57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5982427" y="3449390"/>
            <a:ext cx="2592288" cy="13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컬럼 조회하기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 ] ]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.filter(items=[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 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2’])</a:t>
            </a:r>
          </a:p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21462-AA92-41A6-940D-C53924BFF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0" b="49734"/>
          <a:stretch/>
        </p:blipFill>
        <p:spPr>
          <a:xfrm>
            <a:off x="227130" y="2279557"/>
            <a:ext cx="4355976" cy="2278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59378A-AA24-4768-9694-88E9F39C1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1" t="49252"/>
          <a:stretch/>
        </p:blipFill>
        <p:spPr>
          <a:xfrm>
            <a:off x="4716016" y="2279557"/>
            <a:ext cx="4321174" cy="22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622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.iloc[  0:2 , 0:5 ]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dfc1 = customerData.iloc[0:1,:]</a:t>
            </a:r>
          </a:p>
          <a:p>
            <a:r>
              <a:rPr lang="en-US" altLang="ko-KR" sz="1600"/>
              <a:t>dfc1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F0D42-754C-49A3-A1A9-B36365345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718147"/>
            <a:ext cx="3995936" cy="1015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23B97-02CE-4F1D-9DC9-30A2EBFE1B3A}"/>
              </a:ext>
            </a:extLst>
          </p:cNvPr>
          <p:cNvSpPr txBox="1"/>
          <p:nvPr/>
        </p:nvSpPr>
        <p:spPr>
          <a:xfrm>
            <a:off x="5076056" y="228685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몇행 몇열</a:t>
            </a:r>
            <a:endParaRPr lang="ko-KR" altLang="en-US" b="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60D26AF-E153-48F6-A022-A628FF05193E}"/>
              </a:ext>
            </a:extLst>
          </p:cNvPr>
          <p:cNvSpPr/>
          <p:nvPr/>
        </p:nvSpPr>
        <p:spPr bwMode="auto">
          <a:xfrm>
            <a:off x="539553" y="3435846"/>
            <a:ext cx="3456384" cy="1093364"/>
          </a:xfrm>
          <a:prstGeom prst="wedgeRectCallout">
            <a:avLst>
              <a:gd name="adj1" fmla="val -20213"/>
              <a:gd name="adj2" fmla="val -9039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customerDataColumns = customerData.columns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csIdColNo = csDataColumns.get_loc(“CUSTID”)</a:t>
            </a: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csTypeColNo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=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csDataColumns.get_loc(“CUSTTYPE”)</a:t>
            </a:r>
          </a:p>
          <a:p>
            <a:pPr marL="228600" indent="-228600" algn="ctr"/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result = customerData[ : , csIdColNo:csTypeColNo]</a:t>
            </a:r>
          </a:p>
          <a:p>
            <a:pPr marL="228600" indent="-228600" algn="ctr"/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7777AEE-DC42-42D5-B5B9-1DC39A8C496D}"/>
              </a:ext>
            </a:extLst>
          </p:cNvPr>
          <p:cNvSpPr/>
          <p:nvPr/>
        </p:nvSpPr>
        <p:spPr bwMode="auto">
          <a:xfrm>
            <a:off x="2627784" y="1884085"/>
            <a:ext cx="2160240" cy="687665"/>
          </a:xfrm>
          <a:prstGeom prst="wedgeRectCallout">
            <a:avLst>
              <a:gd name="adj1" fmla="val -24182"/>
              <a:gd name="adj2" fmla="val 60003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list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값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lang="en-US" altLang="ko-KR" sz="1000" b="0">
                <a:solidFill>
                  <a:schemeClr val="tx1"/>
                </a:solidFill>
                <a:cs typeface="HY견고딕" pitchFamily="18" charset="-127"/>
              </a:rPr>
              <a:t> 0~1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전까지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: </a:t>
            </a:r>
            <a:r>
              <a:rPr lang="ko-KR" altLang="en-US" sz="1000" b="0">
                <a:solidFill>
                  <a:schemeClr val="tx1"/>
                </a:solidFill>
                <a:cs typeface="HY견고딕" pitchFamily="18" charset="-127"/>
              </a:rPr>
              <a:t>전체다</a:t>
            </a:r>
            <a:endParaRPr lang="en-US" altLang="ko-KR" sz="1000" b="0">
              <a:solidFill>
                <a:schemeClr val="tx1"/>
              </a:solidFill>
              <a:cs typeface="HY견고딕" pitchFamily="18" charset="-127"/>
            </a:endParaRPr>
          </a:p>
          <a:p>
            <a:pPr marL="228600" indent="-228600" algn="ctr"/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[0,2,3] 0,2,3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cs typeface="HY견고딕" pitchFamily="18" charset="-127"/>
              </a:rPr>
              <a:t>번째 인덱스 컬럼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D1710-751A-46B3-B32D-A6FC7E5DC39F}"/>
              </a:ext>
            </a:extLst>
          </p:cNvPr>
          <p:cNvSpPr txBox="1"/>
          <p:nvPr/>
        </p:nvSpPr>
        <p:spPr>
          <a:xfrm>
            <a:off x="4311851" y="395617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인데스 사용 시</a:t>
            </a:r>
            <a:r>
              <a:rPr lang="en-US" altLang="ko-KR" b="0"/>
              <a:t>: </a:t>
            </a:r>
            <a:r>
              <a:rPr lang="ko-KR" altLang="en-US" b="0"/>
              <a:t>형상 변경 시 인덱스 선언 부분만 수정가능</a:t>
            </a:r>
            <a:endParaRPr lang="en-US" altLang="ko-KR" b="0"/>
          </a:p>
          <a:p>
            <a:r>
              <a:rPr lang="en-US" altLang="ko-KR" b="0"/>
              <a:t>                     colNo</a:t>
            </a:r>
            <a:r>
              <a:rPr lang="ko-KR" altLang="en-US" b="0"/>
              <a:t>를 주입해도 코드가 길어진다</a:t>
            </a:r>
            <a:r>
              <a:rPr lang="en-US" altLang="ko-KR" b="0"/>
              <a:t>.</a:t>
            </a:r>
          </a:p>
          <a:p>
            <a:r>
              <a:rPr lang="ko-KR" altLang="en-US"/>
              <a:t>값 사용 시 </a:t>
            </a:r>
            <a:r>
              <a:rPr lang="en-US" altLang="ko-KR" b="0"/>
              <a:t>: </a:t>
            </a:r>
            <a:r>
              <a:rPr lang="ko-KR" altLang="en-US" b="0"/>
              <a:t>가독성이 좋다</a:t>
            </a:r>
            <a:r>
              <a:rPr lang="en-US" altLang="ko-KR" b="0"/>
              <a:t>. </a:t>
            </a:r>
            <a:r>
              <a:rPr lang="ko-KR" altLang="en-US" b="0"/>
              <a:t>하지만 형상변경 시 찾아다니며 변경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174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9525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인덱스 활용하여 조회하기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(loc)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.loc[ : , : ]  #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앞에는 행 인덱스 뒤에는 열 인덱스  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‘:’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활용 시 전체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1EAD1E-2B09-49AA-AF2F-91C993342490}"/>
              </a:ext>
            </a:extLst>
          </p:cNvPr>
          <p:cNvSpPr/>
          <p:nvPr/>
        </p:nvSpPr>
        <p:spPr>
          <a:xfrm>
            <a:off x="454642" y="2333074"/>
            <a:ext cx="6277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B050"/>
                </a:solidFill>
              </a:rPr>
              <a:t># </a:t>
            </a:r>
            <a:r>
              <a:rPr lang="ko-KR" altLang="en-US" sz="1600">
                <a:solidFill>
                  <a:srgbClr val="00B050"/>
                </a:solidFill>
              </a:rPr>
              <a:t>인덱스로 조회하기</a:t>
            </a:r>
          </a:p>
          <a:p>
            <a:r>
              <a:rPr lang="en-US" altLang="ko-KR" sz="1600"/>
              <a:t>dfc2 = customerData.loc[0:2,: [“CUSTID”,”AVGPRICE”]]</a:t>
            </a:r>
          </a:p>
          <a:p>
            <a:r>
              <a:rPr lang="en-US" altLang="ko-KR" sz="1600"/>
              <a:t>dfc2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DB49C-E0C2-4945-AC75-FD115E80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68" y="3003798"/>
            <a:ext cx="36560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이상치 다른 값으로 정제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1903176" y="2174128"/>
            <a:ext cx="5251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분석할 데이터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지속년도가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미만은 너무 적어서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해줘야하는데 어떻게 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1" y="2931790"/>
            <a:ext cx="1014338" cy="12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5B3AF-17B9-408A-9E35-2E53CA5D19B5}"/>
              </a:ext>
            </a:extLst>
          </p:cNvPr>
          <p:cNvSpPr/>
          <p:nvPr/>
        </p:nvSpPr>
        <p:spPr>
          <a:xfrm>
            <a:off x="456468" y="3075806"/>
            <a:ext cx="78599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</a:rPr>
              <a:t>numpy</a:t>
            </a:r>
            <a:r>
              <a:rPr lang="en-US" altLang="ko-KR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>
                <a:solidFill>
                  <a:srgbClr val="00B050"/>
                </a:solidFill>
              </a:rPr>
              <a:t>라이브러리 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numpy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np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B050"/>
                </a:solidFill>
              </a:rPr>
              <a:t>#</a:t>
            </a:r>
            <a:r>
              <a:rPr lang="ko-KR" altLang="en-US" sz="1400" dirty="0">
                <a:solidFill>
                  <a:srgbClr val="00B050"/>
                </a:solidFill>
              </a:rPr>
              <a:t>컬럼 추가 생성 및 조건에 따른 </a:t>
            </a:r>
            <a:r>
              <a:rPr lang="ko-KR" altLang="en-US" sz="1400" dirty="0" err="1">
                <a:solidFill>
                  <a:srgbClr val="00B050"/>
                </a:solidFill>
              </a:rPr>
              <a:t>컬럼명</a:t>
            </a:r>
            <a:r>
              <a:rPr lang="ko-KR" altLang="en-US" sz="1400" dirty="0">
                <a:solidFill>
                  <a:srgbClr val="00B050"/>
                </a:solidFill>
              </a:rPr>
              <a:t> 변경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en-US" altLang="ko-KR" sz="1400"/>
              <a:t>customerData["PRODUCTAGE_NEW"]=\</a:t>
            </a:r>
            <a:br>
              <a:rPr lang="en-US" altLang="ko-KR" sz="1400"/>
            </a:br>
            <a:r>
              <a:rPr lang="en-US" altLang="ko-KR" sz="1400"/>
              <a:t>np.where(customerData["PRODUCTAGE"] &lt; 1,       1, customerData["PRODUCTAGE"])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91" y="1827130"/>
            <a:ext cx="3860367" cy="1792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A98C9-6CB7-4547-84AE-9EA7DD391DE1}"/>
              </a:ext>
            </a:extLst>
          </p:cNvPr>
          <p:cNvSpPr txBox="1"/>
          <p:nvPr/>
        </p:nvSpPr>
        <p:spPr>
          <a:xfrm>
            <a:off x="483368" y="4460801"/>
            <a:ext cx="387260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조건식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83090-E6F2-4084-94AC-070FEC34C340}"/>
              </a:ext>
            </a:extLst>
          </p:cNvPr>
          <p:cNvSpPr txBox="1"/>
          <p:nvPr/>
        </p:nvSpPr>
        <p:spPr>
          <a:xfrm>
            <a:off x="4443809" y="4460800"/>
            <a:ext cx="48823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2F1F6-8E3A-4B90-A24F-5D09FD1897F3}"/>
              </a:ext>
            </a:extLst>
          </p:cNvPr>
          <p:cNvSpPr txBox="1"/>
          <p:nvPr/>
        </p:nvSpPr>
        <p:spPr>
          <a:xfrm>
            <a:off x="5218367" y="4460799"/>
            <a:ext cx="244997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 데이터 정제하기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[‘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= </a:t>
            </a:r>
            <a:r>
              <a:rPr lang="en-US" altLang="ko-KR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조건식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yes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90D99B-FE99-4729-811A-598815560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4475572" cy="1820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1F1A9C-6E39-4677-90C6-D65C813E5765}"/>
              </a:ext>
            </a:extLst>
          </p:cNvPr>
          <p:cNvSpPr/>
          <p:nvPr/>
        </p:nvSpPr>
        <p:spPr>
          <a:xfrm>
            <a:off x="2123728" y="3867894"/>
            <a:ext cx="7780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customerData["PRODUCTAGE_NEW"] = np.where(customerData["PRODUCTAGE"] &lt; 1, 1,\</a:t>
            </a:r>
          </a:p>
          <a:p>
            <a:r>
              <a:rPr lang="ko-KR" altLang="en-US"/>
              <a:t>                                          np.where(customerData["PRODUCTAGE"]&lt;2, 2,\</a:t>
            </a:r>
          </a:p>
          <a:p>
            <a:r>
              <a:rPr lang="ko-KR" altLang="en-US"/>
              <a:t>                                          np.where(customerData["PRODUCTAGE"]&lt;3, 3,\</a:t>
            </a:r>
          </a:p>
          <a:p>
            <a:r>
              <a:rPr lang="ko-KR" altLang="en-US"/>
              <a:t>                                          5)))</a:t>
            </a:r>
          </a:p>
          <a:p>
            <a:r>
              <a:rPr lang="ko-KR" altLang="en-US"/>
              <a:t>customerData.head()</a:t>
            </a:r>
          </a:p>
        </p:txBody>
      </p:sp>
    </p:spTree>
    <p:extLst>
      <p:ext uri="{BB962C8B-B14F-4D97-AF65-F5344CB8AC3E}">
        <p14:creationId xmlns:p14="http://schemas.microsoft.com/office/powerpoint/2010/main" val="2019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productage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1 2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2 3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보다작으면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이외는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라고 새로운 컬럼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product_age_new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0826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CED335-A466-4BC4-B687-F76CCB9811E2}"/>
              </a:ext>
            </a:extLst>
          </p:cNvPr>
          <p:cNvGrpSpPr/>
          <p:nvPr/>
        </p:nvGrpSpPr>
        <p:grpSpPr>
          <a:xfrm>
            <a:off x="215321" y="987574"/>
            <a:ext cx="8896004" cy="3654307"/>
            <a:chOff x="298765" y="645635"/>
            <a:chExt cx="12073480" cy="49595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BF94504-0E38-45D8-AC56-F90AB792C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101" y="1007683"/>
              <a:ext cx="2145428" cy="9810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7359BD-7F60-4669-87AC-385AD284600F}"/>
                </a:ext>
              </a:extLst>
            </p:cNvPr>
            <p:cNvSpPr txBox="1"/>
            <p:nvPr/>
          </p:nvSpPr>
          <p:spPr>
            <a:xfrm>
              <a:off x="3696541" y="645635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192.168.110.111</a:t>
              </a:r>
              <a:endParaRPr lang="ko-KR" altLang="en-US" sz="140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F1A2D18-8986-4716-852B-978045C7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639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4F72C60-FD7D-46F3-979A-1A51B000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78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E1BA4C-D267-430B-AB3D-79E340BE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163" y="3990977"/>
              <a:ext cx="1743075" cy="13431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1360E8-578D-4CC9-8A54-BACBA5FF702A}"/>
                </a:ext>
              </a:extLst>
            </p:cNvPr>
            <p:cNvSpPr txBox="1"/>
            <p:nvPr/>
          </p:nvSpPr>
          <p:spPr>
            <a:xfrm>
              <a:off x="1680332" y="3619030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192.168.110.112</a:t>
              </a:r>
              <a:endParaRPr lang="ko-KR" alt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A2F78C-5DC4-4D5A-B219-EF8830D764FB}"/>
                </a:ext>
              </a:extLst>
            </p:cNvPr>
            <p:cNvSpPr txBox="1"/>
            <p:nvPr/>
          </p:nvSpPr>
          <p:spPr>
            <a:xfrm>
              <a:off x="4176654" y="3657182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192.168.110.113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473BB-AEB5-49AE-AC8F-B585C59B0C37}"/>
                </a:ext>
              </a:extLst>
            </p:cNvPr>
            <p:cNvSpPr txBox="1"/>
            <p:nvPr/>
          </p:nvSpPr>
          <p:spPr>
            <a:xfrm>
              <a:off x="6672977" y="3616229"/>
              <a:ext cx="1497526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192.168.110.114</a:t>
              </a:r>
              <a:endParaRPr lang="ko-KR" altLang="en-US" sz="14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C9BF3B-1F9E-4013-A61F-0F11DB50DD7C}"/>
                </a:ext>
              </a:extLst>
            </p:cNvPr>
            <p:cNvSpPr/>
            <p:nvPr/>
          </p:nvSpPr>
          <p:spPr>
            <a:xfrm>
              <a:off x="314325" y="1091862"/>
              <a:ext cx="878600" cy="1510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서</a:t>
              </a:r>
              <a:endParaRPr lang="en-US" altLang="ko-KR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BBDE32-7999-41FD-8026-706A2D480A92}"/>
                </a:ext>
              </a:extLst>
            </p:cNvPr>
            <p:cNvSpPr/>
            <p:nvPr/>
          </p:nvSpPr>
          <p:spPr>
            <a:xfrm>
              <a:off x="298765" y="3109280"/>
              <a:ext cx="878600" cy="24959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클</a:t>
              </a:r>
              <a:endParaRPr lang="en-US" altLang="ko-KR"/>
            </a:p>
            <a:p>
              <a:pPr algn="ctr"/>
              <a:r>
                <a:rPr lang="ko-KR" altLang="en-US"/>
                <a:t>라</a:t>
              </a:r>
              <a:endParaRPr lang="en-US" altLang="ko-KR"/>
            </a:p>
            <a:p>
              <a:pPr algn="ctr"/>
              <a:r>
                <a:rPr lang="ko-KR" altLang="en-US"/>
                <a:t>이</a:t>
              </a:r>
              <a:endParaRPr lang="en-US" altLang="ko-KR"/>
            </a:p>
            <a:p>
              <a:pPr algn="ctr"/>
              <a:r>
                <a:rPr lang="ko-KR" altLang="en-US"/>
                <a:t>언</a:t>
              </a:r>
              <a:endParaRPr lang="en-US" altLang="ko-KR"/>
            </a:p>
            <a:p>
              <a:pPr algn="ctr"/>
              <a:r>
                <a:rPr lang="ko-KR" altLang="en-US"/>
                <a:t>트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94DD1FF-A1D9-458D-BF3B-86AFC3C23B44}"/>
                </a:ext>
              </a:extLst>
            </p:cNvPr>
            <p:cNvCxnSpPr/>
            <p:nvPr/>
          </p:nvCxnSpPr>
          <p:spPr>
            <a:xfrm>
              <a:off x="314325" y="2829673"/>
              <a:ext cx="1074420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713AA303-98D2-41EB-AE39-BA13CA83BAA5}"/>
                </a:ext>
              </a:extLst>
            </p:cNvPr>
            <p:cNvSpPr/>
            <p:nvPr/>
          </p:nvSpPr>
          <p:spPr>
            <a:xfrm rot="18551217">
              <a:off x="2436497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66E5C1ED-8574-40B9-9323-BCE2614C1484}"/>
                </a:ext>
              </a:extLst>
            </p:cNvPr>
            <p:cNvSpPr/>
            <p:nvPr/>
          </p:nvSpPr>
          <p:spPr>
            <a:xfrm rot="16200000">
              <a:off x="4555087" y="2254838"/>
              <a:ext cx="702532" cy="92209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50BC475D-6CB3-46DA-BBCE-6DEBE8D1C5F5}"/>
                </a:ext>
              </a:extLst>
            </p:cNvPr>
            <p:cNvSpPr/>
            <p:nvPr/>
          </p:nvSpPr>
          <p:spPr>
            <a:xfrm rot="3048783" flipH="1">
              <a:off x="6165224" y="2725269"/>
              <a:ext cx="1191968" cy="5502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77E5A7-3266-4790-A5D1-932385E5FA1A}"/>
                </a:ext>
              </a:extLst>
            </p:cNvPr>
            <p:cNvSpPr txBox="1"/>
            <p:nvPr/>
          </p:nvSpPr>
          <p:spPr>
            <a:xfrm>
              <a:off x="8777840" y="1330955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Oracle, PostgreSQL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643119-342A-4D3C-A56D-C380CDAED554}"/>
                </a:ext>
              </a:extLst>
            </p:cNvPr>
            <p:cNvSpPr txBox="1"/>
            <p:nvPr/>
          </p:nvSpPr>
          <p:spPr>
            <a:xfrm>
              <a:off x="8777840" y="3342317"/>
              <a:ext cx="35944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각 데이터베이스 클라이언트</a:t>
              </a:r>
              <a:endParaRPr lang="en-US" altLang="ko-KR"/>
            </a:p>
            <a:p>
              <a:r>
                <a:rPr lang="ko-KR" altLang="en-US"/>
                <a:t>설치프로그램</a:t>
              </a:r>
              <a:endParaRPr lang="en-US" altLang="ko-KR"/>
            </a:p>
            <a:p>
              <a:endParaRPr lang="en-US" altLang="ko-KR"/>
            </a:p>
            <a:p>
              <a:r>
                <a:rPr lang="en-US" altLang="ko-KR"/>
                <a:t>+</a:t>
              </a:r>
            </a:p>
            <a:p>
              <a:endParaRPr lang="en-US" altLang="ko-KR"/>
            </a:p>
            <a:p>
              <a:r>
                <a:rPr lang="en-US" altLang="ko-KR"/>
                <a:t>SQL</a:t>
              </a:r>
              <a:r>
                <a:rPr lang="ko-KR" altLang="en-US"/>
                <a:t>작성지원</a:t>
              </a:r>
              <a:r>
                <a:rPr lang="en-US" altLang="ko-KR"/>
                <a:t> </a:t>
              </a:r>
              <a:r>
                <a:rPr lang="ko-KR" altLang="en-US"/>
                <a:t>툴</a:t>
              </a:r>
              <a:endParaRPr lang="en-US" altLang="ko-KR"/>
            </a:p>
            <a:p>
              <a:r>
                <a:rPr lang="en-US" altLang="ko-KR"/>
                <a:t>Toad, PgAdmin, HeidiSQL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984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106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4-1.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조작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 =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[“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”].str[0:4] + “test”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C0C34-8C52-42DF-877D-054A8A4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9" y="2056290"/>
            <a:ext cx="8205292" cy="21716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8F81F-292F-4D7A-8179-7176E4A1E6A6}"/>
              </a:ext>
            </a:extLst>
          </p:cNvPr>
          <p:cNvSpPr/>
          <p:nvPr/>
        </p:nvSpPr>
        <p:spPr bwMode="auto">
          <a:xfrm>
            <a:off x="6084168" y="3003798"/>
            <a:ext cx="1152128" cy="136815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7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216024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불량 데이터 처리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kopo_channel_seasonality_new.csv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자료를 담은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음수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반품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변경한 값을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3510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900539"/>
            <a:ext cx="8219988" cy="15528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 통합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자료에서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YEAR, 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컬럼을 생성하고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52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이하인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데이터만 조회한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7A79-6A2C-493E-A23E-C7A282D80588}"/>
              </a:ext>
            </a:extLst>
          </p:cNvPr>
          <p:cNvSpPr txBox="1"/>
          <p:nvPr/>
        </p:nvSpPr>
        <p:spPr>
          <a:xfrm>
            <a:off x="449512" y="2690144"/>
            <a:ext cx="824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힌트</a:t>
            </a:r>
            <a:r>
              <a:rPr lang="en-US" altLang="ko-KR"/>
              <a:t>:</a:t>
            </a:r>
            <a:r>
              <a:rPr lang="ko-KR" altLang="en-US"/>
              <a:t> 새로운 컬럼 생성방법 데이터프레임명</a:t>
            </a:r>
            <a:r>
              <a:rPr lang="en-US" altLang="ko-KR"/>
              <a:t>[‘KEY] = </a:t>
            </a:r>
            <a:r>
              <a:rPr lang="ko-KR" altLang="en-US"/>
              <a:t>데이터프레임명</a:t>
            </a:r>
            <a:r>
              <a:rPr lang="en-US" altLang="ko-KR"/>
              <a:t>[‘REGIONID’] + </a:t>
            </a:r>
            <a:r>
              <a:rPr lang="ko-KR" altLang="en-US"/>
              <a:t>데이터프레임명</a:t>
            </a:r>
            <a:r>
              <a:rPr lang="en-US" altLang="ko-KR"/>
              <a:t>[‘PRODUCT] → A60PRODUCT4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26C6A8-4ADB-4B88-8D0B-87D2A03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9" y="3219822"/>
            <a:ext cx="5047786" cy="1685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0139DA-014E-46BE-9549-BE4DB581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08" y="3547403"/>
            <a:ext cx="2271224" cy="10010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61ADEB-B03B-4F19-995D-9AF747190F04}"/>
              </a:ext>
            </a:extLst>
          </p:cNvPr>
          <p:cNvSpPr/>
          <p:nvPr/>
        </p:nvSpPr>
        <p:spPr bwMode="auto">
          <a:xfrm>
            <a:off x="5796136" y="3795886"/>
            <a:ext cx="360040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016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정렬하기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sort_values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1’,’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2’,..], ascending=[True,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False], inplace=True)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43039" y="2117164"/>
            <a:ext cx="8131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customerData.sort_values([“EMI",“PRODUCTAGE"], ascending=[True,False], inplace=True)</a:t>
            </a:r>
            <a:endParaRPr lang="ko-KR" altLang="en-US" sz="1400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357290-0BA6-404C-91FF-F6CCDD5AE67B}"/>
              </a:ext>
            </a:extLst>
          </p:cNvPr>
          <p:cNvSpPr/>
          <p:nvPr/>
        </p:nvSpPr>
        <p:spPr bwMode="auto">
          <a:xfrm>
            <a:off x="6804248" y="2621039"/>
            <a:ext cx="2358628" cy="307778"/>
          </a:xfrm>
          <a:prstGeom prst="wedgeRectCallout">
            <a:avLst>
              <a:gd name="adj1" fmla="val -64130"/>
              <a:gd name="adj2" fmla="val -115922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기본은 오름차순 정렬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674C5-6AE4-4383-A9F7-5AFF3E937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43" y="2909097"/>
            <a:ext cx="6228184" cy="17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0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집계함수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meanValue = customerData.\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groupby(['CUSTTYPE','EMI'], as_index=True).\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mean()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print(meanValue)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B4E9B-5472-41C0-B546-5D6D4528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5" y="2082059"/>
            <a:ext cx="3934643" cy="2447156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CC39BFD-33C7-476E-AD4A-8F18F0712E87}"/>
              </a:ext>
            </a:extLst>
          </p:cNvPr>
          <p:cNvSpPr/>
          <p:nvPr/>
        </p:nvSpPr>
        <p:spPr bwMode="auto">
          <a:xfrm>
            <a:off x="1864746" y="3745096"/>
            <a:ext cx="2664296" cy="517305"/>
          </a:xfrm>
          <a:prstGeom prst="wedgeRectCallout">
            <a:avLst>
              <a:gd name="adj1" fmla="val -43713"/>
              <a:gd name="adj2" fmla="val -16090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특정 컬럼에 대해서만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groupkey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적용 시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[[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컬럼명</a:t>
            </a: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 ]]  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기입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557F494-7A93-4B51-94B8-4E9693915F98}"/>
              </a:ext>
            </a:extLst>
          </p:cNvPr>
          <p:cNvSpPr/>
          <p:nvPr/>
        </p:nvSpPr>
        <p:spPr bwMode="auto">
          <a:xfrm>
            <a:off x="495587" y="4358380"/>
            <a:ext cx="2664296" cy="517305"/>
          </a:xfrm>
          <a:prstGeom prst="wedgeRectCallout">
            <a:avLst>
              <a:gd name="adj1" fmla="val -33941"/>
              <a:gd name="adj2" fmla="val -213691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groupby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 함수는 종료 후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reset_in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dex()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를 통해 인덱스를 초기화 시킴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56452D5-0EB6-438C-99EB-0FEA4B4F379A}"/>
              </a:ext>
            </a:extLst>
          </p:cNvPr>
          <p:cNvSpPr/>
          <p:nvPr/>
        </p:nvSpPr>
        <p:spPr bwMode="auto">
          <a:xfrm>
            <a:off x="2337846" y="3179801"/>
            <a:ext cx="2664296" cy="517305"/>
          </a:xfrm>
          <a:prstGeom prst="wedgeRectCallout">
            <a:avLst>
              <a:gd name="adj1" fmla="val -77080"/>
              <a:gd name="adj2" fmla="val -57797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41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0108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집계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.groupby([‘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컬럼명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’]).agg([‘mean’,’std’])[“QTY_NEW”]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871830-4B09-446E-9ED3-162A2A11CBCF}"/>
              </a:ext>
            </a:extLst>
          </p:cNvPr>
          <p:cNvSpPr/>
          <p:nvPr/>
        </p:nvSpPr>
        <p:spPr>
          <a:xfrm>
            <a:off x="454643" y="2355726"/>
            <a:ext cx="46934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평균 및 표준편차 구하기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groupData = sortedData.\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groupby([‘REGIONID’,’PRODUCT’]).agg\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([‘mean’,’std’])[‘QTY_NEW’]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55F3B12-E590-4ABF-B9A9-CCCF12B83F9A}"/>
              </a:ext>
            </a:extLst>
          </p:cNvPr>
          <p:cNvSpPr/>
          <p:nvPr/>
        </p:nvSpPr>
        <p:spPr bwMode="auto">
          <a:xfrm>
            <a:off x="1112913" y="3939902"/>
            <a:ext cx="2664296" cy="517305"/>
          </a:xfrm>
          <a:prstGeom prst="wedgeRectCallout">
            <a:avLst>
              <a:gd name="adj1" fmla="val -52770"/>
              <a:gd name="adj2" fmla="val -17072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mean(), max(), min(), std()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등 집계함수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사용 가능함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03080-D6AC-4DBB-AD97-53C95BEC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289245"/>
            <a:ext cx="4415584" cy="20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EMI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MAX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값을 구하세요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471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0930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4FDCE18-5FCB-432C-92F3-22988B6A09E2}"/>
              </a:ext>
            </a:extLst>
          </p:cNvPr>
          <p:cNvSpPr/>
          <p:nvPr/>
        </p:nvSpPr>
        <p:spPr bwMode="auto">
          <a:xfrm>
            <a:off x="3411205" y="1968432"/>
            <a:ext cx="2232248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0">
                <a:solidFill>
                  <a:schemeClr val="bg1"/>
                </a:solidFill>
                <a:cs typeface="HY견고딕" pitchFamily="18" charset="-127"/>
              </a:rPr>
              <a:t>분석서버</a:t>
            </a:r>
            <a:endParaRPr kumimoji="1" lang="ko-KR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E7872F-1CB1-42F3-BC65-519E6DE6AB34}"/>
              </a:ext>
            </a:extLst>
          </p:cNvPr>
          <p:cNvGrpSpPr/>
          <p:nvPr/>
        </p:nvGrpSpPr>
        <p:grpSpPr>
          <a:xfrm>
            <a:off x="456469" y="1563065"/>
            <a:ext cx="1955291" cy="1170619"/>
            <a:chOff x="456469" y="1563065"/>
            <a:chExt cx="1955291" cy="1170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203522-294E-4A43-82F9-94623A67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1F14E5-C106-45E7-A121-02E13E6108F3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 </a:t>
              </a:r>
              <a:r>
                <a:rPr lang="en-US" altLang="ko-KR">
                  <a:solidFill>
                    <a:schemeClr val="bg1"/>
                  </a:solidFill>
                </a:rPr>
                <a:t>(Oracle)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1E11B1-C0D6-4871-98E8-7E59F408F765}"/>
              </a:ext>
            </a:extLst>
          </p:cNvPr>
          <p:cNvGrpSpPr/>
          <p:nvPr/>
        </p:nvGrpSpPr>
        <p:grpSpPr>
          <a:xfrm>
            <a:off x="456468" y="3363838"/>
            <a:ext cx="1955291" cy="1170619"/>
            <a:chOff x="456469" y="1563065"/>
            <a:chExt cx="1955291" cy="117061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C401FC0-59A3-4400-942D-3665BA57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18CF6E-0075-4C24-977F-648ECC411B1F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북미법인 </a:t>
              </a:r>
              <a:r>
                <a:rPr lang="en-US" altLang="ko-KR">
                  <a:solidFill>
                    <a:schemeClr val="bg1"/>
                  </a:solidFill>
                </a:rPr>
                <a:t>(MS SQL)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2024306-5D29-47D5-9B76-B34626AC4F86}"/>
              </a:ext>
            </a:extLst>
          </p:cNvPr>
          <p:cNvGrpSpPr/>
          <p:nvPr/>
        </p:nvGrpSpPr>
        <p:grpSpPr>
          <a:xfrm>
            <a:off x="6588224" y="1491630"/>
            <a:ext cx="1955291" cy="1170619"/>
            <a:chOff x="456469" y="1563065"/>
            <a:chExt cx="1955291" cy="117061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B18C5D-1FEE-429A-807F-F2B08651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7A3FBF-3107-4542-A349-C57C7FE43D8C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영국법인 </a:t>
              </a:r>
              <a:r>
                <a:rPr lang="en-US" altLang="ko-KR">
                  <a:solidFill>
                    <a:schemeClr val="bg1"/>
                  </a:solidFill>
                </a:rPr>
                <a:t>(Postgres)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27812A-7DB7-4302-B150-3113AE30B82B}"/>
              </a:ext>
            </a:extLst>
          </p:cNvPr>
          <p:cNvGrpSpPr/>
          <p:nvPr/>
        </p:nvGrpSpPr>
        <p:grpSpPr>
          <a:xfrm>
            <a:off x="6588224" y="3363838"/>
            <a:ext cx="1955291" cy="1170619"/>
            <a:chOff x="456469" y="1563065"/>
            <a:chExt cx="1955291" cy="117061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ABEA2A-C7A7-45E6-8BB7-A7203692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69" y="1563065"/>
              <a:ext cx="1883283" cy="89362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BE83D8-CB06-4DA8-AA58-7D92BC8B1000}"/>
                </a:ext>
              </a:extLst>
            </p:cNvPr>
            <p:cNvSpPr txBox="1"/>
            <p:nvPr/>
          </p:nvSpPr>
          <p:spPr>
            <a:xfrm>
              <a:off x="528477" y="2456685"/>
              <a:ext cx="1883283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서남아법인 </a:t>
              </a:r>
              <a:r>
                <a:rPr lang="en-US" altLang="ko-KR">
                  <a:solidFill>
                    <a:schemeClr val="bg1"/>
                  </a:solidFill>
                </a:rPr>
                <a:t>(Maria DB)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8C2A7CD-050E-4533-ABF4-FD42F14E2E99}"/>
              </a:ext>
            </a:extLst>
          </p:cNvPr>
          <p:cNvSpPr/>
          <p:nvPr/>
        </p:nvSpPr>
        <p:spPr bwMode="auto">
          <a:xfrm>
            <a:off x="2614908" y="1987643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4E4B3181-E682-4921-887A-38E25309E994}"/>
              </a:ext>
            </a:extLst>
          </p:cNvPr>
          <p:cNvSpPr/>
          <p:nvPr/>
        </p:nvSpPr>
        <p:spPr bwMode="auto">
          <a:xfrm>
            <a:off x="2614908" y="4130070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06E9CFBE-F109-4FF8-8E8E-1B1B25E6E939}"/>
              </a:ext>
            </a:extLst>
          </p:cNvPr>
          <p:cNvSpPr/>
          <p:nvPr/>
        </p:nvSpPr>
        <p:spPr bwMode="auto">
          <a:xfrm>
            <a:off x="5719670" y="1982829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FF5A7C5B-1F7A-4319-9C52-1FF3B41FFA08}"/>
              </a:ext>
            </a:extLst>
          </p:cNvPr>
          <p:cNvSpPr/>
          <p:nvPr/>
        </p:nvSpPr>
        <p:spPr bwMode="auto">
          <a:xfrm>
            <a:off x="5605726" y="4130196"/>
            <a:ext cx="720080" cy="273270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8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1635646"/>
            <a:ext cx="8219988" cy="201622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→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단위로 정렬하여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583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3C748-0165-4FD4-A376-C0D1205FB3D2}"/>
              </a:ext>
            </a:extLst>
          </p:cNvPr>
          <p:cNvSpPr txBox="1"/>
          <p:nvPr/>
        </p:nvSpPr>
        <p:spPr>
          <a:xfrm>
            <a:off x="539552" y="987574"/>
            <a:ext cx="8219988" cy="259228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연도 별 집계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sortedData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(QTY_NEW)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의 평균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연산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이후 컬럼명을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QTY_MEAN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변경하세요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2E5D5-ACDE-4145-8192-E7CD00EF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7" y="3579862"/>
            <a:ext cx="2840024" cy="14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61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요약분석하기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([‘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’]).describe()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기본통계치 </a:t>
            </a:r>
            <a:r>
              <a:rPr lang="ko-KR" altLang="en-US" sz="1400" dirty="0">
                <a:solidFill>
                  <a:srgbClr val="00B050"/>
                </a:solidFill>
              </a:rPr>
              <a:t>구하기</a:t>
            </a:r>
          </a:p>
          <a:p>
            <a:r>
              <a:rPr lang="en-US" altLang="ko-KR" sz="1400"/>
              <a:t>stdValue = customerData.\</a:t>
            </a:r>
          </a:p>
          <a:p>
            <a:r>
              <a:rPr lang="en-US" altLang="ko-KR" sz="1400"/>
              <a:t>groupby(['CUSTTYPE','EMI'], as_index=True).\</a:t>
            </a:r>
          </a:p>
          <a:p>
            <a:r>
              <a:rPr lang="en-US" altLang="ko-KR" sz="1400"/>
              <a:t>describe()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6FB7B3-C9BB-4B60-836E-3B5E3E21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34" y="2571750"/>
            <a:ext cx="4567166" cy="17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연산하기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.rolling(window = 5, center = False).mean()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이동평균 구간 정의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order = 5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import math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 = math.floor(order/2)</a:t>
            </a:r>
          </a:p>
          <a:p>
            <a:r>
              <a:rPr lang="en-US" altLang="ko-KR" sz="1400">
                <a:solidFill>
                  <a:schemeClr val="tx1"/>
                </a:solidFill>
              </a:rPr>
              <a:t>suborder</a:t>
            </a:r>
          </a:p>
          <a:p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>
                <a:solidFill>
                  <a:srgbClr val="00B050"/>
                </a:solidFill>
              </a:rPr>
              <a:t># </a:t>
            </a:r>
            <a:r>
              <a:rPr lang="ko-KR" altLang="en-US" sz="1400">
                <a:solidFill>
                  <a:srgbClr val="00B050"/>
                </a:solidFill>
              </a:rPr>
              <a:t>연산</a:t>
            </a:r>
            <a:endParaRPr lang="en-US" altLang="ko-KR" sz="1400">
              <a:solidFill>
                <a:srgbClr val="00B050"/>
              </a:solidFill>
            </a:endParaRPr>
          </a:p>
          <a:p>
            <a:r>
              <a:rPr lang="en-US" altLang="ko-KR" sz="1400"/>
              <a:t>customerData["TEST"] = customerData["PRODUCTAGE"].rolling(window = 5, center = False).mean()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921508"/>
            <a:ext cx="398745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5203D-BC79-4C78-BBC4-C867C9422DDF}"/>
              </a:ext>
            </a:extLst>
          </p:cNvPr>
          <p:cNvSpPr txBox="1"/>
          <p:nvPr/>
        </p:nvSpPr>
        <p:spPr>
          <a:xfrm>
            <a:off x="250825" y="769755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추세를 알기 쉽도록 구간을 옮겨가면서 내는 평균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445BA4-FD4C-4858-AF76-D558746A99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828" y="1561461"/>
          <a:ext cx="8209611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3558812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주차 정보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판매량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추세선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170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264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5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5A0C4B-C752-4D25-8D28-24ABF70C873A}"/>
              </a:ext>
            </a:extLst>
          </p:cNvPr>
          <p:cNvSpPr txBox="1"/>
          <p:nvPr/>
        </p:nvSpPr>
        <p:spPr>
          <a:xfrm>
            <a:off x="2987824" y="112941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추세구간 </a:t>
            </a:r>
            <a:r>
              <a:rPr lang="en-US" altLang="ko-KR" sz="1100" b="1" dirty="0"/>
              <a:t>: 5</a:t>
            </a:r>
            <a:r>
              <a:rPr lang="ko-KR" altLang="en-US" sz="1100" b="1" dirty="0"/>
              <a:t>구간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642CE-0DA6-4469-9A19-702FD919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70" y="2787776"/>
            <a:ext cx="2825520" cy="1664183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A3B71BE-B89C-4570-8707-F0F5E24C5617}"/>
              </a:ext>
            </a:extLst>
          </p:cNvPr>
          <p:cNvSpPr/>
          <p:nvPr/>
        </p:nvSpPr>
        <p:spPr>
          <a:xfrm>
            <a:off x="58110" y="3372197"/>
            <a:ext cx="3024336" cy="539957"/>
          </a:xfrm>
          <a:prstGeom prst="wedgeRectCallout">
            <a:avLst>
              <a:gd name="adj1" fmla="val 58826"/>
              <a:gd name="adj2" fmla="val -1868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5424C21-5480-4B56-B3C1-1C83CCD6ED11}"/>
              </a:ext>
            </a:extLst>
          </p:cNvPr>
          <p:cNvSpPr/>
          <p:nvPr/>
        </p:nvSpPr>
        <p:spPr>
          <a:xfrm>
            <a:off x="3203848" y="3390734"/>
            <a:ext cx="3024336" cy="539957"/>
          </a:xfrm>
          <a:prstGeom prst="wedgeRectCallout">
            <a:avLst>
              <a:gd name="adj1" fmla="val -24168"/>
              <a:gd name="adj2" fmla="val -20475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217036-A5CC-429C-A565-5114F7F37347}"/>
              </a:ext>
            </a:extLst>
          </p:cNvPr>
          <p:cNvCxnSpPr>
            <a:cxnSpLocks/>
          </p:cNvCxnSpPr>
          <p:nvPr/>
        </p:nvCxnSpPr>
        <p:spPr>
          <a:xfrm>
            <a:off x="2627784" y="3145637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778537-6FCF-45B6-A59E-B4A0FAEA0F0E}"/>
              </a:ext>
            </a:extLst>
          </p:cNvPr>
          <p:cNvCxnSpPr>
            <a:cxnSpLocks/>
          </p:cNvCxnSpPr>
          <p:nvPr/>
        </p:nvCxnSpPr>
        <p:spPr>
          <a:xfrm>
            <a:off x="1998566" y="2900540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C326B5-8626-485F-8790-1E161CA7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3110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39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데이터를 합치나요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59235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 값을 추가하는 경우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66302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시작하기 전에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81831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(join_region_master) / (join_kopo_product_volume)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60852"/>
              </p:ext>
            </p:extLst>
          </p:nvPr>
        </p:nvGraphicFramePr>
        <p:xfrm>
          <a:off x="456117" y="2685429"/>
          <a:ext cx="8417706" cy="86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88C81F4-FA5A-40FB-B903-A616A3BD4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06260"/>
              </p:ext>
            </p:extLst>
          </p:nvPr>
        </p:nvGraphicFramePr>
        <p:xfrm>
          <a:off x="456117" y="3635067"/>
          <a:ext cx="8417706" cy="1372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817684896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361371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NULL </a:t>
                      </a:r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REGIONID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</a:t>
                      </a:r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ID</a:t>
                      </a:r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PRODCUT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지역이름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YEARWEEK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VARCHAR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연주차정보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706676"/>
                  </a:ext>
                </a:extLst>
              </a:tr>
              <a:tr h="25180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QTY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NUMBER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9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거래량</a:t>
                      </a:r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9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6107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377278C-9DB8-4156-9107-49820988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352704"/>
            <a:ext cx="2715195" cy="119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D80AAC-45AF-45E8-91EB-A1DC7478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7" y="1246379"/>
            <a:ext cx="1883635" cy="1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join_region_master.csv,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join_kopo_product_volume.csv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joinMaster, joinSellout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 담으세요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9572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7443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6" y="2654446"/>
            <a:ext cx="1529859" cy="181799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FBF2A78-DC3D-4598-889C-6710CD0849D3}"/>
              </a:ext>
            </a:extLst>
          </p:cNvPr>
          <p:cNvGrpSpPr/>
          <p:nvPr/>
        </p:nvGrpSpPr>
        <p:grpSpPr>
          <a:xfrm>
            <a:off x="3893785" y="2813215"/>
            <a:ext cx="2188420" cy="1163804"/>
            <a:chOff x="7439767" y="3087193"/>
            <a:chExt cx="1536338" cy="8471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6DC6EE-0880-4243-BEB3-C58774818057}"/>
                </a:ext>
              </a:extLst>
            </p:cNvPr>
            <p:cNvSpPr txBox="1"/>
            <p:nvPr/>
          </p:nvSpPr>
          <p:spPr>
            <a:xfrm>
              <a:off x="7439767" y="3710279"/>
              <a:ext cx="1536338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속성값이 추가된 최종데이터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B66C69-F7A2-4AFF-A7A7-C22BFF93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3BD4B5-5353-40F0-8368-0FFE36653FF9}"/>
              </a:ext>
            </a:extLst>
          </p:cNvPr>
          <p:cNvGrpSpPr/>
          <p:nvPr/>
        </p:nvGrpSpPr>
        <p:grpSpPr>
          <a:xfrm>
            <a:off x="6743073" y="3757959"/>
            <a:ext cx="1151759" cy="832057"/>
            <a:chOff x="7622636" y="3087193"/>
            <a:chExt cx="1170596" cy="8471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9FBA3-C835-4E6C-BB30-1F1FDB2D7145}"/>
                </a:ext>
              </a:extLst>
            </p:cNvPr>
            <p:cNvSpPr txBox="1"/>
            <p:nvPr/>
          </p:nvSpPr>
          <p:spPr>
            <a:xfrm>
              <a:off x="7622636" y="3710279"/>
              <a:ext cx="1170596" cy="22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지역이름정보 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795AB8-45DD-4642-A835-2560BB3E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86E8C0-591F-46D2-BD62-6FDA1647BC7A}"/>
              </a:ext>
            </a:extLst>
          </p:cNvPr>
          <p:cNvGrpSpPr/>
          <p:nvPr/>
        </p:nvGrpSpPr>
        <p:grpSpPr>
          <a:xfrm>
            <a:off x="6424332" y="2403950"/>
            <a:ext cx="1707520" cy="954389"/>
            <a:chOff x="7319360" y="3087193"/>
            <a:chExt cx="1777159" cy="919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584D79-7624-476D-9AEC-98346500F086}"/>
                </a:ext>
              </a:extLst>
            </p:cNvPr>
            <p:cNvSpPr txBox="1"/>
            <p:nvPr/>
          </p:nvSpPr>
          <p:spPr>
            <a:xfrm>
              <a:off x="7319360" y="3710279"/>
              <a:ext cx="1777159" cy="29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실적정보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63A8AE-3D39-4EF5-A1D2-003155BB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97" y="3087193"/>
              <a:ext cx="587276" cy="587276"/>
            </a:xfrm>
            <a:prstGeom prst="rect">
              <a:avLst/>
            </a:prstGeom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E5E27A-4BF6-415F-9019-FBD7043D53B4}"/>
              </a:ext>
            </a:extLst>
          </p:cNvPr>
          <p:cNvCxnSpPr>
            <a:stCxn id="19" idx="1"/>
            <a:endCxn id="12" idx="3"/>
          </p:cNvCxnSpPr>
          <p:nvPr/>
        </p:nvCxnSpPr>
        <p:spPr bwMode="auto">
          <a:xfrm flipH="1">
            <a:off x="5406269" y="2708677"/>
            <a:ext cx="1589687" cy="507953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D94BEB-E310-4E47-AD95-30A18117196D}"/>
              </a:ext>
            </a:extLst>
          </p:cNvPr>
          <p:cNvCxnSpPr>
            <a:stCxn id="15" idx="1"/>
            <a:endCxn id="12" idx="3"/>
          </p:cNvCxnSpPr>
          <p:nvPr/>
        </p:nvCxnSpPr>
        <p:spPr bwMode="auto">
          <a:xfrm flipH="1" flipV="1">
            <a:off x="5406269" y="3216630"/>
            <a:ext cx="1623772" cy="829749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6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속성값을 추가하는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merge(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키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b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right_on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how = “left”)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조인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 = pd.merge(joinSellout, joinMaster,\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left_on="REGIONID", right_on = "REGIONID")\</a:t>
            </a:r>
          </a:p>
          <a:p>
            <a:r>
              <a:rPr lang="en-US" altLang="ko-KR">
                <a:solidFill>
                  <a:schemeClr val="tx1"/>
                </a:solidFill>
              </a:rPr>
              <a:t>[["REGIONID","REGIONNAME","PRODUCT","YEARWEEK","QTY"]]</a:t>
            </a:r>
          </a:p>
          <a:p>
            <a:r>
              <a:rPr lang="en-US" altLang="ko-KR">
                <a:solidFill>
                  <a:schemeClr val="tx1"/>
                </a:solidFill>
              </a:rPr>
              <a:t>mergeResult.head()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89CF87-771C-4C67-89D6-38F67C128BDA}"/>
              </a:ext>
            </a:extLst>
          </p:cNvPr>
          <p:cNvSpPr/>
          <p:nvPr/>
        </p:nvSpPr>
        <p:spPr>
          <a:xfrm>
            <a:off x="483369" y="4515966"/>
            <a:ext cx="744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https://pandas.pydata.org/pandas-docs/stable/generated/pandas.DataFrame.merge.html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FD3A8-9FE8-4E6C-9455-88C241C59DFE}"/>
              </a:ext>
            </a:extLst>
          </p:cNvPr>
          <p:cNvSpPr txBox="1"/>
          <p:nvPr/>
        </p:nvSpPr>
        <p:spPr>
          <a:xfrm>
            <a:off x="660937" y="191049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how </a:t>
            </a:r>
            <a:r>
              <a:rPr lang="ko-KR" altLang="en-US" b="0"/>
              <a:t>파라미터 기본값은 </a:t>
            </a:r>
            <a:r>
              <a:rPr lang="en-US" altLang="ko-KR" b="0"/>
              <a:t>inner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4BDA8-F1D1-4863-A494-2BC7468E6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57" y="1921508"/>
            <a:ext cx="3475658" cy="2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핵심문법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2BA2E-49B9-4D11-B99B-C61D3D90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" y="2919488"/>
            <a:ext cx="4536709" cy="2161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927F35-5D7F-4592-AD64-75662561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854"/>
            <a:ext cx="4733554" cy="1995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620724-A6A7-471C-99AD-E191EA4B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733939"/>
            <a:ext cx="4885556" cy="22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243556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INNER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교집합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5F9482-D42D-4026-89F4-7E2B163516F4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E06EF-7202-4924-BD9D-100C90597893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b="0"/>
              <a:t>테이블의 키를 정의하고 키가 존재하는 키</a:t>
            </a:r>
            <a:r>
              <a:rPr lang="en-US" altLang="ko-KR" sz="1800" b="0"/>
              <a:t> </a:t>
            </a:r>
            <a:r>
              <a:rPr lang="ko-KR" altLang="en-US" sz="1800" b="0"/>
              <a:t>자료만 조인</a:t>
            </a:r>
            <a:endParaRPr lang="ko-KR" altLang="en-US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A01,A02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C55CA-51BA-4E76-A39B-943257207F46}"/>
              </a:ext>
            </a:extLst>
          </p:cNvPr>
          <p:cNvSpPr txBox="1"/>
          <p:nvPr/>
        </p:nvSpPr>
        <p:spPr>
          <a:xfrm>
            <a:off x="4742073" y="1691583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A03, A04 </a:t>
            </a:r>
            <a:r>
              <a:rPr lang="ko-KR" altLang="en-US" sz="1600" b="0"/>
              <a:t>데이터가 </a:t>
            </a:r>
            <a:r>
              <a:rPr lang="en-US" altLang="ko-KR" sz="1600" b="0"/>
              <a:t>A </a:t>
            </a:r>
            <a:r>
              <a:rPr lang="ko-KR" altLang="en-US" sz="1600" b="0"/>
              <a:t>테이블에는 없네</a:t>
            </a:r>
            <a:endParaRPr lang="ko-KR" altLang="en-US" sz="1600" b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81" y="2368340"/>
            <a:ext cx="1606561" cy="11929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174509"/>
            <a:ext cx="5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5672454" y="3038204"/>
            <a:ext cx="53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A03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A04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6AAEB-8CCB-4727-B61F-D3A471AD3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498" y="4165597"/>
            <a:ext cx="2990301" cy="10200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2459943" y="3759620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5D3BED23-C3E9-4FA9-924A-CB0C06D5808E}"/>
              </a:ext>
            </a:extLst>
          </p:cNvPr>
          <p:cNvSpPr/>
          <p:nvPr/>
        </p:nvSpPr>
        <p:spPr bwMode="auto">
          <a:xfrm>
            <a:off x="2123728" y="2067694"/>
            <a:ext cx="2880320" cy="2880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3200" b="0">
                <a:cs typeface="HY견고딕" pitchFamily="18" charset="-127"/>
              </a:rPr>
              <a:t>A</a:t>
            </a:r>
            <a:endParaRPr kumimoji="1" lang="ko-KR" altLang="en-US" sz="3200" b="0" i="0" u="none" strike="noStrike" cap="none" normalizeH="0" dirty="0">
              <a:ln>
                <a:noFill/>
              </a:ln>
              <a:effectLst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9">
            <a:extLst>
              <a:ext uri="{FF2B5EF4-FFF2-40B4-BE49-F238E27FC236}">
                <a16:creationId xmlns:a16="http://schemas.microsoft.com/office/drawing/2014/main" id="{B75D3849-08C4-4442-B65A-E79CD836BC98}"/>
              </a:ext>
            </a:extLst>
          </p:cNvPr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24" name="Picture 26" descr="그림2">
              <a:extLst>
                <a:ext uri="{FF2B5EF4-FFF2-40B4-BE49-F238E27FC236}">
                  <a16:creationId xmlns:a16="http://schemas.microsoft.com/office/drawing/2014/main" id="{CB181EDF-432B-490B-BEFB-8237A069C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8C57A-AA40-479C-99AE-BB78EFA0F8E4}"/>
                </a:ext>
              </a:extLst>
            </p:cNvPr>
            <p:cNvSpPr/>
            <p:nvPr/>
          </p:nvSpPr>
          <p:spPr>
            <a:xfrm>
              <a:off x="911746" y="2055249"/>
              <a:ext cx="12920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LEFT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ABFD3DF-9F90-4FC0-8DED-9569EBAA222B}"/>
              </a:ext>
            </a:extLst>
          </p:cNvPr>
          <p:cNvSpPr/>
          <p:nvPr/>
        </p:nvSpPr>
        <p:spPr bwMode="auto">
          <a:xfrm>
            <a:off x="3779912" y="2067694"/>
            <a:ext cx="2880320" cy="28803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B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C05-3AC6-436A-89D8-D4A347D59DB8}"/>
              </a:ext>
            </a:extLst>
          </p:cNvPr>
          <p:cNvSpPr txBox="1"/>
          <p:nvPr/>
        </p:nvSpPr>
        <p:spPr>
          <a:xfrm>
            <a:off x="331793" y="1842959"/>
            <a:ext cx="2081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/>
              <a:t>4</a:t>
            </a:r>
            <a:r>
              <a:rPr lang="ko-KR" altLang="en-US" sz="1600" b="0"/>
              <a:t>건중에 </a:t>
            </a:r>
            <a:r>
              <a:rPr lang="en-US" altLang="ko-KR" sz="1600" b="0"/>
              <a:t>A01</a:t>
            </a:r>
            <a:r>
              <a:rPr lang="ko-KR" altLang="en-US" sz="1600" b="0"/>
              <a:t>만 같음</a:t>
            </a:r>
            <a:endParaRPr lang="ko-KR" altLang="en-US" sz="16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E3327-F216-4832-9BB5-A430B45323FE}"/>
              </a:ext>
            </a:extLst>
          </p:cNvPr>
          <p:cNvSpPr txBox="1"/>
          <p:nvPr/>
        </p:nvSpPr>
        <p:spPr>
          <a:xfrm>
            <a:off x="4005929" y="307789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A77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76A8E4-3B01-4420-BED2-D421779D3D27}"/>
              </a:ext>
            </a:extLst>
          </p:cNvPr>
          <p:cNvSpPr/>
          <p:nvPr/>
        </p:nvSpPr>
        <p:spPr bwMode="auto">
          <a:xfrm>
            <a:off x="3779912" y="2391730"/>
            <a:ext cx="1247306" cy="22322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C7060-E134-4A34-9E99-8A10450A9E09}"/>
              </a:ext>
            </a:extLst>
          </p:cNvPr>
          <p:cNvSpPr txBox="1"/>
          <p:nvPr/>
        </p:nvSpPr>
        <p:spPr>
          <a:xfrm>
            <a:off x="6691084" y="4552241"/>
            <a:ext cx="245291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0"/>
              <a:t>서로 키값이 있는 경우만</a:t>
            </a:r>
            <a:endParaRPr lang="en-US" altLang="ko-KR" sz="1600" b="0"/>
          </a:p>
          <a:p>
            <a:r>
              <a:rPr lang="ko-KR" altLang="en-US" sz="1600" b="0"/>
              <a:t>조인한다</a:t>
            </a:r>
            <a:endParaRPr lang="ko-KR" altLang="en-US" sz="1600" b="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910D-9FB6-428F-BEBE-6970594FB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1" b="57399"/>
          <a:stretch/>
        </p:blipFill>
        <p:spPr>
          <a:xfrm>
            <a:off x="7122782" y="2368340"/>
            <a:ext cx="1554494" cy="5082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6C13CF-DC51-4633-ADC5-6685EC4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" y="2362688"/>
            <a:ext cx="2715195" cy="11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C4ACF-417F-472B-B12E-6ABD4400805F}"/>
              </a:ext>
            </a:extLst>
          </p:cNvPr>
          <p:cNvSpPr txBox="1"/>
          <p:nvPr/>
        </p:nvSpPr>
        <p:spPr>
          <a:xfrm flipH="1">
            <a:off x="4242054" y="3354896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C632D2-DE77-4A07-B606-3FF23DC2B8C9}"/>
              </a:ext>
            </a:extLst>
          </p:cNvPr>
          <p:cNvSpPr txBox="1"/>
          <p:nvPr/>
        </p:nvSpPr>
        <p:spPr>
          <a:xfrm flipH="1">
            <a:off x="2916039" y="2546489"/>
            <a:ext cx="531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8689C77-485C-4A8C-9B7C-8D5B4D27DBFC}"/>
              </a:ext>
            </a:extLst>
          </p:cNvPr>
          <p:cNvSpPr/>
          <p:nvPr/>
        </p:nvSpPr>
        <p:spPr bwMode="auto">
          <a:xfrm rot="8308685">
            <a:off x="6348920" y="3706921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927734-CA7A-4E46-BE77-D0D970A1E6F4}"/>
              </a:ext>
            </a:extLst>
          </p:cNvPr>
          <p:cNvSpPr/>
          <p:nvPr/>
        </p:nvSpPr>
        <p:spPr bwMode="auto">
          <a:xfrm rot="2906747">
            <a:off x="1371501" y="3874334"/>
            <a:ext cx="579355" cy="515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97D9D-DF3A-4C3A-B3F1-3963E351C044}"/>
              </a:ext>
            </a:extLst>
          </p:cNvPr>
          <p:cNvSpPr txBox="1"/>
          <p:nvPr/>
        </p:nvSpPr>
        <p:spPr>
          <a:xfrm>
            <a:off x="453421" y="1277347"/>
            <a:ext cx="831373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0" b="0"/>
              <a:t>LEFT </a:t>
            </a:r>
            <a:r>
              <a:rPr lang="ko-KR" altLang="en-US" sz="1800" b="0"/>
              <a:t>데이터를 무조건 다 살려야되</a:t>
            </a:r>
            <a:r>
              <a:rPr lang="en-US" altLang="ko-KR" sz="1800" b="0"/>
              <a:t>!!</a:t>
            </a:r>
            <a:endParaRPr lang="ko-KR" altLang="en-US" sz="1800" b="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2D2259-828E-4CBD-A935-501633DF3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376" y="4065781"/>
            <a:ext cx="3160163" cy="10739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E7D974-9586-42B4-812D-9D49C39CB649}"/>
              </a:ext>
            </a:extLst>
          </p:cNvPr>
          <p:cNvSpPr/>
          <p:nvPr/>
        </p:nvSpPr>
        <p:spPr bwMode="auto">
          <a:xfrm>
            <a:off x="4104126" y="4697824"/>
            <a:ext cx="669094" cy="43919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5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3392386" y="1572740"/>
            <a:ext cx="2289123" cy="143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72558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3A07D82-A299-4057-9B2F-D6E5CAF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01422"/>
            <a:ext cx="3894132" cy="1337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refinedSelloutData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와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groupData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[REGIONID, PRODUCT, YEAR]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키로 조인하여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mergedData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변수에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아래와 같이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6600AA-FAFF-4FC7-955B-0A5AE78E8ACE}"/>
              </a:ext>
            </a:extLst>
          </p:cNvPr>
          <p:cNvSpPr/>
          <p:nvPr/>
        </p:nvSpPr>
        <p:spPr bwMode="auto">
          <a:xfrm>
            <a:off x="5004048" y="778917"/>
            <a:ext cx="208823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2BA664-D913-42C5-9D19-98B57BB6F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43689"/>
          <a:stretch/>
        </p:blipFill>
        <p:spPr>
          <a:xfrm>
            <a:off x="539944" y="3756587"/>
            <a:ext cx="4146808" cy="114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DC06F-C9A6-4EB8-8E0A-D2E37925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782859"/>
            <a:ext cx="3816424" cy="11801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867148" y="793195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E4DAFC-1A00-4ECA-A409-3C2C8C6B3BCB}"/>
              </a:ext>
            </a:extLst>
          </p:cNvPr>
          <p:cNvSpPr/>
          <p:nvPr/>
        </p:nvSpPr>
        <p:spPr bwMode="auto">
          <a:xfrm>
            <a:off x="3685109" y="793194"/>
            <a:ext cx="382835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9568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5631649" y="1584589"/>
            <a:ext cx="2289123" cy="1944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7137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QTY_NEW / QTY_MEAN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으로 산출한다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A350C-C782-41A0-88CD-EC6CEFD4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37493"/>
            <a:ext cx="3555591" cy="11788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8BF588-0109-4870-ADCD-C3AA1C46248D}"/>
              </a:ext>
            </a:extLst>
          </p:cNvPr>
          <p:cNvSpPr/>
          <p:nvPr/>
        </p:nvSpPr>
        <p:spPr bwMode="auto">
          <a:xfrm>
            <a:off x="1043608" y="737493"/>
            <a:ext cx="1204292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0367D-D70F-4AA4-8D1C-727E142F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27" y="763156"/>
            <a:ext cx="3165951" cy="119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4B8849-D0B5-4F40-8CCB-29D7EA69BB1C}"/>
              </a:ext>
            </a:extLst>
          </p:cNvPr>
          <p:cNvSpPr/>
          <p:nvPr/>
        </p:nvSpPr>
        <p:spPr bwMode="auto">
          <a:xfrm>
            <a:off x="4993352" y="841821"/>
            <a:ext cx="1306840" cy="208657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59A293-8737-4D7D-9657-3BAC0DDD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79862"/>
            <a:ext cx="5076056" cy="13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2605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마지막으로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지역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상품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주차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별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계절성 지수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판매량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평균 값을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조별 산출하세요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5574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EF6FC7-6448-4E8D-8A59-67B07FE5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056784" cy="3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308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6404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분석하는 데이터에 연관된 다른 속성 정보를 붙이고 싶을 때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해야 할까요</a:t>
            </a:r>
            <a:r>
              <a: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8" y="2317964"/>
            <a:ext cx="1856383" cy="22060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A0852A-C7F9-442C-8762-D41B23B270AF}"/>
              </a:ext>
            </a:extLst>
          </p:cNvPr>
          <p:cNvSpPr/>
          <p:nvPr/>
        </p:nvSpPr>
        <p:spPr bwMode="auto">
          <a:xfrm>
            <a:off x="6035992" y="2299105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분석 데이터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BD232-2072-464B-B3C7-0226A63798DA}"/>
              </a:ext>
            </a:extLst>
          </p:cNvPr>
          <p:cNvSpPr/>
          <p:nvPr/>
        </p:nvSpPr>
        <p:spPr bwMode="auto">
          <a:xfrm>
            <a:off x="5211207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성립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455D62B-BC8B-411F-ABC5-5E4EE220337F}"/>
              </a:ext>
            </a:extLst>
          </p:cNvPr>
          <p:cNvSpPr/>
          <p:nvPr/>
        </p:nvSpPr>
        <p:spPr bwMode="auto">
          <a:xfrm>
            <a:off x="6271692" y="2887636"/>
            <a:ext cx="432048" cy="433105"/>
          </a:xfrm>
          <a:prstGeom prst="diamond">
            <a:avLst/>
          </a:prstGeom>
          <a:solidFill>
            <a:srgbClr val="FFC0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9BA76-260F-4524-B4C9-BB4787FCF9D4}"/>
              </a:ext>
            </a:extLst>
          </p:cNvPr>
          <p:cNvSpPr/>
          <p:nvPr/>
        </p:nvSpPr>
        <p:spPr bwMode="auto">
          <a:xfrm>
            <a:off x="6889003" y="3352368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조건 부합</a:t>
            </a:r>
            <a:endParaRPr lang="en-US" altLang="ko-KR" sz="1000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로직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A6DBAD-2A9B-4D63-82E0-A9DE938F4F50}"/>
              </a:ext>
            </a:extLst>
          </p:cNvPr>
          <p:cNvSpPr/>
          <p:nvPr/>
        </p:nvSpPr>
        <p:spPr bwMode="auto">
          <a:xfrm>
            <a:off x="6051002" y="4043383"/>
            <a:ext cx="864096" cy="4168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rPr>
              <a:t>데이터 병합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48C7C4E-26ED-4DD3-8E6C-CB286A6F6B9F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rot="16200000" flipH="1">
            <a:off x="6382188" y="2801784"/>
            <a:ext cx="171704" cy="0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E918BC8-A8B2-41C8-9DA2-D761A358626F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 bwMode="auto">
          <a:xfrm rot="10800000" flipV="1">
            <a:off x="5643256" y="3104188"/>
            <a:ext cx="628437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9B0D2F-930C-4832-9DDF-BE1CAB642FB0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 bwMode="auto">
          <a:xfrm>
            <a:off x="6703740" y="3104189"/>
            <a:ext cx="617311" cy="248179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FBF5DC-1810-4F4C-8EB3-6BBD012F7C6A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 bwMode="auto">
          <a:xfrm rot="16200000" flipH="1">
            <a:off x="5605827" y="3806622"/>
            <a:ext cx="482602" cy="407747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EACA459-C9E1-4C0E-A5F2-3F86668AD98D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 bwMode="auto">
          <a:xfrm rot="5400000">
            <a:off x="6876774" y="3807520"/>
            <a:ext cx="482602" cy="405953"/>
          </a:xfrm>
          <a:prstGeom prst="bentConnector2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7A4006-2C3A-41CB-8EBB-A96189A35057}"/>
              </a:ext>
            </a:extLst>
          </p:cNvPr>
          <p:cNvSpPr/>
          <p:nvPr/>
        </p:nvSpPr>
        <p:spPr bwMode="auto">
          <a:xfrm>
            <a:off x="5171896" y="3955289"/>
            <a:ext cx="2581203" cy="632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FEDF3-D964-4031-AF97-AC3525E7C18F}"/>
              </a:ext>
            </a:extLst>
          </p:cNvPr>
          <p:cNvSpPr txBox="1"/>
          <p:nvPr/>
        </p:nvSpPr>
        <p:spPr>
          <a:xfrm>
            <a:off x="6852395" y="2462327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100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2C3F2E-3715-4B29-A9CF-828E1447E622}"/>
              </a:ext>
            </a:extLst>
          </p:cNvPr>
          <p:cNvSpPr txBox="1"/>
          <p:nvPr/>
        </p:nvSpPr>
        <p:spPr>
          <a:xfrm>
            <a:off x="4879670" y="301918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81063-FEDD-47F7-8367-74F992085F15}"/>
              </a:ext>
            </a:extLst>
          </p:cNvPr>
          <p:cNvSpPr txBox="1"/>
          <p:nvPr/>
        </p:nvSpPr>
        <p:spPr>
          <a:xfrm>
            <a:off x="7438285" y="298750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50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6169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29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동일한 컬럼 데이터를 합치는 경우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조인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 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concat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2])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1923678"/>
            <a:ext cx="46934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as np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A01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a01data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']=='A01')]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print(len(a01data))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A71 </a:t>
            </a:r>
            <a:r>
              <a:rPr lang="ko-KR" altLang="en-US" dirty="0">
                <a:solidFill>
                  <a:srgbClr val="00B050"/>
                </a:solidFill>
              </a:rPr>
              <a:t>데이터 정제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 = 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[(</a:t>
            </a:r>
            <a:r>
              <a:rPr lang="en-US" altLang="ko-KR" dirty="0" err="1">
                <a:solidFill>
                  <a:schemeClr val="tx1"/>
                </a:solidFill>
              </a:rPr>
              <a:t>selectExample</a:t>
            </a:r>
            <a:r>
              <a:rPr lang="en-US" altLang="ko-KR" dirty="0">
                <a:solidFill>
                  <a:schemeClr val="tx1"/>
                </a:solidFill>
              </a:rPr>
              <a:t>['</a:t>
            </a:r>
            <a:r>
              <a:rPr lang="en-US" altLang="ko-KR" dirty="0" err="1">
                <a:solidFill>
                  <a:schemeClr val="tx1"/>
                </a:solidFill>
              </a:rPr>
              <a:t>regionid</a:t>
            </a:r>
            <a:r>
              <a:rPr lang="en-US" altLang="ko-KR" dirty="0">
                <a:solidFill>
                  <a:schemeClr val="tx1"/>
                </a:solidFill>
              </a:rPr>
              <a:t>']=='A71')]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a71data['qty'] = </a:t>
            </a:r>
            <a:r>
              <a:rPr lang="en-US" altLang="ko-KR" dirty="0" err="1">
                <a:solidFill>
                  <a:schemeClr val="tx1"/>
                </a:solidFill>
              </a:rPr>
              <a:t>np.where</a:t>
            </a:r>
            <a:r>
              <a:rPr lang="en-US" altLang="ko-KR" dirty="0">
                <a:solidFill>
                  <a:schemeClr val="tx1"/>
                </a:solidFill>
              </a:rPr>
              <a:t>(a71data['qty'] &lt; 500,500,a71data['qty'])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print(len(a71data))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결과 값 </a:t>
            </a:r>
            <a:r>
              <a:rPr lang="en-US" altLang="ko-KR" dirty="0">
                <a:solidFill>
                  <a:srgbClr val="00B050"/>
                </a:solidFill>
              </a:rPr>
              <a:t>MERGE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mergedata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pd.concat</a:t>
            </a:r>
            <a:r>
              <a:rPr lang="en-US" altLang="ko-KR" dirty="0">
                <a:solidFill>
                  <a:schemeClr val="tx1"/>
                </a:solidFill>
              </a:rPr>
              <a:t>([a01data, </a:t>
            </a:r>
            <a:r>
              <a:rPr lang="en-US" altLang="ko-KR">
                <a:solidFill>
                  <a:schemeClr val="tx1"/>
                </a:solidFill>
              </a:rPr>
              <a:t>a71data], axis=0)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print(len(mergedata))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6CC1B-346C-4950-9A39-B56671FF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69" y="1924926"/>
            <a:ext cx="3157846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859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친해지기 위한 기본 핵심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6CA6F5-B9CC-45EF-8EB2-EE87B77D67BA}"/>
              </a:ext>
            </a:extLst>
          </p:cNvPr>
          <p:cNvSpPr txBox="1"/>
          <p:nvPr/>
        </p:nvSpPr>
        <p:spPr>
          <a:xfrm>
            <a:off x="2855823" y="1419622"/>
            <a:ext cx="343235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원하는 데이터를 어떻게 조회하지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D34B9-1EFA-4B51-BFB3-67500631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26" y="2340664"/>
            <a:ext cx="1739578" cy="2067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F50BF-0D75-44FD-9191-794D29477CA9}"/>
              </a:ext>
            </a:extLst>
          </p:cNvPr>
          <p:cNvSpPr txBox="1"/>
          <p:nvPr/>
        </p:nvSpPr>
        <p:spPr>
          <a:xfrm>
            <a:off x="1187624" y="2325795"/>
            <a:ext cx="206364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 데이터를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정제하지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5D0D-4718-43E1-BC08-8CEFB7B9D418}"/>
              </a:ext>
            </a:extLst>
          </p:cNvPr>
          <p:cNvSpPr txBox="1"/>
          <p:nvPr/>
        </p:nvSpPr>
        <p:spPr>
          <a:xfrm>
            <a:off x="607297" y="3571151"/>
            <a:ext cx="26439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보기좋게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정렬하는방법은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65A66-D8D4-4B57-8CDF-47E0211CF8DF}"/>
              </a:ext>
            </a:extLst>
          </p:cNvPr>
          <p:cNvSpPr txBox="1"/>
          <p:nvPr/>
        </p:nvSpPr>
        <p:spPr>
          <a:xfrm>
            <a:off x="5891376" y="2325795"/>
            <a:ext cx="234487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인사이트를 얻기 위하여 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집계해서 보는방법은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61149-9318-4C3C-8D51-B8A6DDDE9690}"/>
              </a:ext>
            </a:extLst>
          </p:cNvPr>
          <p:cNvSpPr txBox="1"/>
          <p:nvPr/>
        </p:nvSpPr>
        <p:spPr>
          <a:xfrm>
            <a:off x="5891376" y="3571151"/>
            <a:ext cx="268333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연관된 키가 있는 데이터를</a:t>
            </a:r>
            <a:endParaRPr lang="en-US" altLang="ko-KR" sz="16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합치는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방법은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E41E5-D316-435E-AFC3-0259CB0B7130}"/>
              </a:ext>
            </a:extLst>
          </p:cNvPr>
          <p:cNvSpPr txBox="1"/>
          <p:nvPr/>
        </p:nvSpPr>
        <p:spPr>
          <a:xfrm>
            <a:off x="2667760" y="1832457"/>
            <a:ext cx="3808478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 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selloutData.week.astype(int) &lt;= 52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24833-F638-4396-BD90-BDC23C261F0B}"/>
              </a:ext>
            </a:extLst>
          </p:cNvPr>
          <p:cNvSpPr txBox="1"/>
          <p:nvPr/>
        </p:nvSpPr>
        <p:spPr>
          <a:xfrm>
            <a:off x="5891375" y="2988576"/>
            <a:ext cx="3252625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groupKey = [“REGIONID”]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groupby</a:t>
            </a:r>
            <a:r>
              <a:rPr lang="en-US" altLang="ko-KR">
                <a:solidFill>
                  <a:schemeClr val="bg1"/>
                </a:solidFill>
              </a:rPr>
              <a:t>(groupKey)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2117C-ADD8-4DB7-93F3-158CBDB65C5A}"/>
              </a:ext>
            </a:extLst>
          </p:cNvPr>
          <p:cNvSpPr txBox="1"/>
          <p:nvPr/>
        </p:nvSpPr>
        <p:spPr>
          <a:xfrm>
            <a:off x="5891376" y="4284720"/>
            <a:ext cx="3265824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>
                <a:solidFill>
                  <a:schemeClr val="bg1"/>
                </a:solidFill>
              </a:rPr>
              <a:t>(selloutData, master,</a:t>
            </a:r>
          </a:p>
          <a:p>
            <a:r>
              <a:rPr lang="en-US" altLang="ko-KR">
                <a:solidFill>
                  <a:schemeClr val="bg1"/>
                </a:solidFill>
              </a:rPr>
              <a:t>on = “REGIONID” how = left)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98856-4215-4DA8-BD8C-8C2D89721560}"/>
              </a:ext>
            </a:extLst>
          </p:cNvPr>
          <p:cNvSpPr txBox="1"/>
          <p:nvPr/>
        </p:nvSpPr>
        <p:spPr>
          <a:xfrm>
            <a:off x="-9242" y="2993560"/>
            <a:ext cx="3261866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selloutData[“new_column”] = </a:t>
            </a:r>
          </a:p>
          <a:p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np.where</a:t>
            </a:r>
            <a:r>
              <a:rPr lang="en-US" altLang="ko-KR">
                <a:solidFill>
                  <a:schemeClr val="bg1"/>
                </a:solidFill>
              </a:rPr>
              <a:t>(selloutData.QTY &lt; 0 , 0, 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653C8-AEA5-47EB-9A70-333E798F9C16}"/>
              </a:ext>
            </a:extLst>
          </p:cNvPr>
          <p:cNvSpPr txBox="1"/>
          <p:nvPr/>
        </p:nvSpPr>
        <p:spPr>
          <a:xfrm>
            <a:off x="0" y="4284720"/>
            <a:ext cx="3251270" cy="44727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no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sortKey = [“YEARWEEK”]</a:t>
            </a:r>
          </a:p>
          <a:p>
            <a:r>
              <a:rPr lang="en-US" altLang="ko-KR">
                <a:solidFill>
                  <a:schemeClr val="bg1"/>
                </a:solidFill>
              </a:rPr>
              <a:t>selloutData</a:t>
            </a:r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sort_values</a:t>
            </a:r>
            <a:r>
              <a:rPr lang="en-US" altLang="ko-KR">
                <a:solidFill>
                  <a:schemeClr val="bg1"/>
                </a:solidFill>
              </a:rPr>
              <a:t>(sortKey)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16FC91-4CCF-49AD-9F67-426CEFED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값 활용 일반함수 적용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936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columnFunction(inputColumn):</a:t>
            </a:r>
            <a:b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………… 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일반함수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R="0" lvl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return returnValue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1300A2-7D2E-447C-8B22-4B15A524A6A5}"/>
              </a:ext>
            </a:extLst>
          </p:cNvPr>
          <p:cNvSpPr/>
          <p:nvPr/>
        </p:nvSpPr>
        <p:spPr>
          <a:xfrm>
            <a:off x="456468" y="285978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Attach preFix</a:t>
            </a:r>
          </a:p>
          <a:p>
            <a:r>
              <a:rPr lang="en-US" altLang="ko-KR"/>
              <a:t>def columnFunction(inputColumn):</a:t>
            </a:r>
          </a:p>
          <a:p>
            <a:r>
              <a:rPr lang="en-US" altLang="ko-KR"/>
              <a:t>    preFix = "LEDTV_"</a:t>
            </a:r>
          </a:p>
          <a:p>
            <a:r>
              <a:rPr lang="en-US" altLang="ko-KR"/>
              <a:t>    fullName = ""</a:t>
            </a:r>
          </a:p>
          <a:p>
            <a:r>
              <a:rPr lang="en-US" altLang="ko-KR"/>
              <a:t>    if(inputColumn.count(preFix) &lt; 1):</a:t>
            </a:r>
          </a:p>
          <a:p>
            <a:r>
              <a:rPr lang="en-US" altLang="ko-KR"/>
              <a:t>        fullName = preFix + inputColumn</a:t>
            </a:r>
          </a:p>
          <a:p>
            <a:r>
              <a:rPr lang="en-US" altLang="ko-KR"/>
              <a:t>    return fullName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E3FB0-302C-4E0F-A083-862AF209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61" y="2787774"/>
            <a:ext cx="5292080" cy="17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algn="ctr" defTabSz="1042846" latinLnBrk="0"/>
            <a:endParaRPr lang="ko-KR" altLang="en-US" sz="1800" kern="0" spc="-68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736368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 불러온 후 원하는 데이터로 조작하는 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991212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외부데이터의 속성 연계방법 및 데이터 분석 중 조건 분기 후 합치는 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34846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519" y="411510"/>
            <a:ext cx="63048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심화과정</a:t>
            </a: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9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209243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Missing Value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고급 과정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25087DC6-EE0E-4768-A348-F1D9F28D2070}"/>
              </a:ext>
            </a:extLst>
          </p:cNvPr>
          <p:cNvSpPr/>
          <p:nvPr/>
        </p:nvSpPr>
        <p:spPr>
          <a:xfrm>
            <a:off x="708747" y="314690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7" name="그룹 18">
            <a:extLst>
              <a:ext uri="{FF2B5EF4-FFF2-40B4-BE49-F238E27FC236}">
                <a16:creationId xmlns:a16="http://schemas.microsoft.com/office/drawing/2014/main" id="{6FED0EAE-9C82-4BC7-9587-21927E39EBDC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119354"/>
            <a:ext cx="539750" cy="479425"/>
            <a:chOff x="1328347" y="2337753"/>
            <a:chExt cx="541775" cy="535025"/>
          </a:xfrm>
        </p:grpSpPr>
        <p:sp>
          <p:nvSpPr>
            <p:cNvPr id="28" name="모서리가 둥근 직사각형 17">
              <a:extLst>
                <a:ext uri="{FF2B5EF4-FFF2-40B4-BE49-F238E27FC236}">
                  <a16:creationId xmlns:a16="http://schemas.microsoft.com/office/drawing/2014/main" id="{305B6FEA-B287-451E-A2F7-A659C9C16FE7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9" name="모서리가 둥근 직사각형 18">
              <a:extLst>
                <a:ext uri="{FF2B5EF4-FFF2-40B4-BE49-F238E27FC236}">
                  <a16:creationId xmlns:a16="http://schemas.microsoft.com/office/drawing/2014/main" id="{C41A555C-F8FB-463F-A5E0-838A34BFF327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D9ACED7-F1B2-4F85-8DDC-4C87DDC63D5C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자유형 20">
              <a:extLst>
                <a:ext uri="{FF2B5EF4-FFF2-40B4-BE49-F238E27FC236}">
                  <a16:creationId xmlns:a16="http://schemas.microsoft.com/office/drawing/2014/main" id="{05A2BF2C-818A-4444-BD3B-DEDB2F103FB6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D1747F0-8BE1-4BEA-B64D-350726FDD058}"/>
              </a:ext>
            </a:extLst>
          </p:cNvPr>
          <p:cNvSpPr txBox="1"/>
          <p:nvPr/>
        </p:nvSpPr>
        <p:spPr>
          <a:xfrm>
            <a:off x="764946" y="311405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E151B2-8723-4322-B839-40EAE9CC0788}"/>
              </a:ext>
            </a:extLst>
          </p:cNvPr>
          <p:cNvSpPr/>
          <p:nvPr/>
        </p:nvSpPr>
        <p:spPr>
          <a:xfrm>
            <a:off x="1263443" y="3112845"/>
            <a:ext cx="14670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9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그룹바이 개념 설명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320564"/>
            <a:ext cx="5402957" cy="1816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066" y="3291830"/>
            <a:ext cx="5460677" cy="1626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755" y="2363006"/>
            <a:ext cx="3889206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그룹단위를 어떻게 분리하느냐에 따라서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 레벨이 달라진다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데이터셋이 이동평균 계산을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825004"/>
            <a:ext cx="4664695" cy="30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접근방법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76878"/>
            <a:ext cx="3225924" cy="3297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571750"/>
            <a:ext cx="3478837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펼치려는 로직이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다른 카테고리에 영향을 미치게되어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제대로된 추세선을 그리지 못한다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평균거래량을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33" y="1410156"/>
            <a:ext cx="3386138" cy="3581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369" y="2715766"/>
            <a:ext cx="3068469" cy="10772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 평균 거래량을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활용하기 때문에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실제 평균치가 너무 큰범위에서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수행된다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6214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업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3042131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카테고리는 구분하였으나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고급함수 통계값을 활용한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값을 활용하지 못하였다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067694"/>
            <a:ext cx="5000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06C2D-ACE3-452F-BC94-C374E6BC3561}"/>
              </a:ext>
            </a:extLst>
          </p:cNvPr>
          <p:cNvSpPr/>
          <p:nvPr/>
        </p:nvSpPr>
        <p:spPr>
          <a:xfrm>
            <a:off x="5735204" y="1575599"/>
            <a:ext cx="2289123" cy="1856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DFD8C28-C97B-4FFB-9B86-25A9339A113E}"/>
              </a:ext>
            </a:extLst>
          </p:cNvPr>
          <p:cNvSpPr/>
          <p:nvPr/>
        </p:nvSpPr>
        <p:spPr>
          <a:xfrm>
            <a:off x="3401842" y="1575599"/>
            <a:ext cx="2289123" cy="14678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25">
            <a:extLst>
              <a:ext uri="{FF2B5EF4-FFF2-40B4-BE49-F238E27FC236}">
                <a16:creationId xmlns:a16="http://schemas.microsoft.com/office/drawing/2014/main" id="{1C0484EC-CD04-4392-8252-AB5719EAD440}"/>
              </a:ext>
            </a:extLst>
          </p:cNvPr>
          <p:cNvSpPr/>
          <p:nvPr/>
        </p:nvSpPr>
        <p:spPr>
          <a:xfrm>
            <a:off x="878648" y="819121"/>
            <a:ext cx="7223436" cy="4056885"/>
          </a:xfrm>
          <a:prstGeom prst="roundRect">
            <a:avLst>
              <a:gd name="adj" fmla="val 3664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BAB84-79F5-4627-98B3-848678C12563}"/>
              </a:ext>
            </a:extLst>
          </p:cNvPr>
          <p:cNvSpPr/>
          <p:nvPr/>
        </p:nvSpPr>
        <p:spPr>
          <a:xfrm>
            <a:off x="1075966" y="1555025"/>
            <a:ext cx="2289123" cy="3248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pic>
        <p:nvPicPr>
          <p:cNvPr id="9" name="그림 8" descr="s2.png">
            <a:extLst>
              <a:ext uri="{FF2B5EF4-FFF2-40B4-BE49-F238E27FC236}">
                <a16:creationId xmlns:a16="http://schemas.microsoft.com/office/drawing/2014/main" id="{5F29396A-4356-4370-AC5B-95C311977B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8185"/>
            <a:ext cx="676154" cy="642227"/>
          </a:xfrm>
          <a:prstGeom prst="rect">
            <a:avLst/>
          </a:prstGeom>
        </p:spPr>
      </p:pic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36C414C3-C828-4AEC-BE1A-20CDC5F71DAB}"/>
              </a:ext>
            </a:extLst>
          </p:cNvPr>
          <p:cNvSpPr/>
          <p:nvPr/>
        </p:nvSpPr>
        <p:spPr>
          <a:xfrm>
            <a:off x="1648247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C411B1C-924F-4E56-9F8F-E022438570D4}"/>
              </a:ext>
            </a:extLst>
          </p:cNvPr>
          <p:cNvSpPr/>
          <p:nvPr/>
        </p:nvSpPr>
        <p:spPr>
          <a:xfrm>
            <a:off x="158152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8080352-4AD8-43FF-9F7C-2D428F38BEC2}"/>
              </a:ext>
            </a:extLst>
          </p:cNvPr>
          <p:cNvSpPr/>
          <p:nvPr/>
        </p:nvSpPr>
        <p:spPr>
          <a:xfrm>
            <a:off x="4037323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83E24E8-9F84-47BC-8164-79EEF99BE0AC}"/>
              </a:ext>
            </a:extLst>
          </p:cNvPr>
          <p:cNvSpPr/>
          <p:nvPr/>
        </p:nvSpPr>
        <p:spPr>
          <a:xfrm>
            <a:off x="6344084" y="1189164"/>
            <a:ext cx="1144561" cy="365862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</a:p>
        </p:txBody>
      </p:sp>
      <p:pic>
        <p:nvPicPr>
          <p:cNvPr id="14" name="그림 13" descr="s2.png">
            <a:extLst>
              <a:ext uri="{FF2B5EF4-FFF2-40B4-BE49-F238E27FC236}">
                <a16:creationId xmlns:a16="http://schemas.microsoft.com/office/drawing/2014/main" id="{BEE9A5D1-01AB-47BE-9FC0-33017C0B0F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4358" y="1028185"/>
            <a:ext cx="676154" cy="642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353A8-D61E-4D00-879F-65524D843DE9}"/>
              </a:ext>
            </a:extLst>
          </p:cNvPr>
          <p:cNvSpPr/>
          <p:nvPr/>
        </p:nvSpPr>
        <p:spPr>
          <a:xfrm>
            <a:off x="31005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28C29-68B3-4F28-9006-1F21B2266A8B}"/>
              </a:ext>
            </a:extLst>
          </p:cNvPr>
          <p:cNvSpPr/>
          <p:nvPr/>
        </p:nvSpPr>
        <p:spPr>
          <a:xfrm>
            <a:off x="8539264" y="1693629"/>
            <a:ext cx="614272" cy="230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9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67BB98-59F7-4112-B07F-CEE56B06096F}"/>
              </a:ext>
            </a:extLst>
          </p:cNvPr>
          <p:cNvCxnSpPr/>
          <p:nvPr/>
        </p:nvCxnSpPr>
        <p:spPr>
          <a:xfrm>
            <a:off x="676154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A6090D-77B2-49CD-BBD9-1F4652CB2727}"/>
              </a:ext>
            </a:extLst>
          </p:cNvPr>
          <p:cNvCxnSpPr/>
          <p:nvPr/>
        </p:nvCxnSpPr>
        <p:spPr>
          <a:xfrm>
            <a:off x="29691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BCAAA2-6BDE-4E2A-B29D-E9C806E06268}"/>
              </a:ext>
            </a:extLst>
          </p:cNvPr>
          <p:cNvCxnSpPr/>
          <p:nvPr/>
        </p:nvCxnSpPr>
        <p:spPr>
          <a:xfrm>
            <a:off x="5303396" y="1393001"/>
            <a:ext cx="86430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A79323-A9CF-4120-91EE-A886AE4F0D9C}"/>
              </a:ext>
            </a:extLst>
          </p:cNvPr>
          <p:cNvCxnSpPr/>
          <p:nvPr/>
        </p:nvCxnSpPr>
        <p:spPr>
          <a:xfrm>
            <a:off x="7584679" y="1393001"/>
            <a:ext cx="919679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B14BE-7468-471D-9BC2-886D0D6265C3}"/>
              </a:ext>
            </a:extLst>
          </p:cNvPr>
          <p:cNvSpPr/>
          <p:nvPr/>
        </p:nvSpPr>
        <p:spPr>
          <a:xfrm>
            <a:off x="864966" y="100309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15935E-AECE-4154-B036-6F7808913386}"/>
              </a:ext>
            </a:extLst>
          </p:cNvPr>
          <p:cNvSpPr/>
          <p:nvPr/>
        </p:nvSpPr>
        <p:spPr>
          <a:xfrm>
            <a:off x="3052945" y="10030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DD8CF-551D-44F2-8573-B41AEBACA738}"/>
              </a:ext>
            </a:extLst>
          </p:cNvPr>
          <p:cNvSpPr/>
          <p:nvPr/>
        </p:nvSpPr>
        <p:spPr>
          <a:xfrm>
            <a:off x="5451810" y="115362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F167E2-3312-4999-9F53-92A8B5412067}"/>
              </a:ext>
            </a:extLst>
          </p:cNvPr>
          <p:cNvSpPr/>
          <p:nvPr/>
        </p:nvSpPr>
        <p:spPr>
          <a:xfrm>
            <a:off x="7649345" y="1153623"/>
            <a:ext cx="7938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79801165-A3B2-44B8-B26D-BB26CC747D87}"/>
              </a:ext>
            </a:extLst>
          </p:cNvPr>
          <p:cNvSpPr/>
          <p:nvPr/>
        </p:nvSpPr>
        <p:spPr>
          <a:xfrm>
            <a:off x="1244978" y="1768638"/>
            <a:ext cx="1826081" cy="262646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타입 통합 </a:t>
            </a:r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처리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B7E77E-DFCE-4781-B83B-E115AB1A6FE9}"/>
              </a:ext>
            </a:extLst>
          </p:cNvPr>
          <p:cNvSpPr/>
          <p:nvPr/>
        </p:nvSpPr>
        <p:spPr>
          <a:xfrm>
            <a:off x="1138581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732452BE-1D85-45DF-AB6B-10D61BC9D9F9}"/>
              </a:ext>
            </a:extLst>
          </p:cNvPr>
          <p:cNvSpPr/>
          <p:nvPr/>
        </p:nvSpPr>
        <p:spPr>
          <a:xfrm>
            <a:off x="1244979" y="3528717"/>
            <a:ext cx="864182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E6BC66-7839-4A67-916D-5844C1CCE566}"/>
              </a:ext>
            </a:extLst>
          </p:cNvPr>
          <p:cNvSpPr/>
          <p:nvPr/>
        </p:nvSpPr>
        <p:spPr>
          <a:xfrm>
            <a:off x="1138581" y="3370261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5941A-2D46-440A-98E4-AD49CBC1E7FB}"/>
              </a:ext>
            </a:extLst>
          </p:cNvPr>
          <p:cNvSpPr/>
          <p:nvPr/>
        </p:nvSpPr>
        <p:spPr>
          <a:xfrm>
            <a:off x="1223228" y="2047683"/>
            <a:ext cx="2018501" cy="1099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타입 통합</a:t>
            </a:r>
            <a:endParaRPr lang="en-US" altLang="ko-KR" sz="90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 </a:t>
            </a:r>
            <a:r>
              <a:rPr lang="ko-KR" altLang="en-US" sz="600" dirty="0" err="1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6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600" dirty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A69F1-DC7C-4ADC-B926-CCE6A12F42BF}"/>
              </a:ext>
            </a:extLst>
          </p:cNvPr>
          <p:cNvSpPr/>
          <p:nvPr/>
        </p:nvSpPr>
        <p:spPr>
          <a:xfrm>
            <a:off x="1223228" y="3809623"/>
            <a:ext cx="2153154" cy="99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900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900" dirty="0" err="1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900" dirty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9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9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제거함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BA05338-42DC-4688-AC83-02B0330EBEE9}"/>
              </a:ext>
            </a:extLst>
          </p:cNvPr>
          <p:cNvSpPr/>
          <p:nvPr/>
        </p:nvSpPr>
        <p:spPr>
          <a:xfrm>
            <a:off x="3527086" y="1768638"/>
            <a:ext cx="90468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9377B1A-A12B-41E6-B845-B7EC9D02097B}"/>
              </a:ext>
            </a:extLst>
          </p:cNvPr>
          <p:cNvSpPr/>
          <p:nvPr/>
        </p:nvSpPr>
        <p:spPr>
          <a:xfrm>
            <a:off x="3420688" y="165937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B92A2-6E38-4190-8FB5-CDB463772A87}"/>
              </a:ext>
            </a:extLst>
          </p:cNvPr>
          <p:cNvSpPr/>
          <p:nvPr/>
        </p:nvSpPr>
        <p:spPr>
          <a:xfrm>
            <a:off x="3446540" y="2047683"/>
            <a:ext cx="2274982" cy="842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=&gt;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 산출</a:t>
            </a:r>
            <a:b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(Group by 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소스데이터와 키 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연도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키로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조인한다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9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9ED341E-147B-4BB1-8636-EC69926EDDB3}"/>
              </a:ext>
            </a:extLst>
          </p:cNvPr>
          <p:cNvSpPr/>
          <p:nvPr/>
        </p:nvSpPr>
        <p:spPr>
          <a:xfrm>
            <a:off x="5897269" y="1752958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1388E15-4ADF-47D8-B587-114B07A45760}"/>
              </a:ext>
            </a:extLst>
          </p:cNvPr>
          <p:cNvSpPr/>
          <p:nvPr/>
        </p:nvSpPr>
        <p:spPr>
          <a:xfrm>
            <a:off x="5790871" y="16436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FE645-6256-4040-AED7-62B475D76292}"/>
              </a:ext>
            </a:extLst>
          </p:cNvPr>
          <p:cNvSpPr/>
          <p:nvPr/>
        </p:nvSpPr>
        <p:spPr>
          <a:xfrm>
            <a:off x="5914716" y="2032003"/>
            <a:ext cx="177163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계절성 지수를 산출한다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   ⇒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 </a:t>
            </a:r>
            <a:r>
              <a:rPr lang="en-US" altLang="ko-KR" sz="9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(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상품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판매량</a:t>
            </a:r>
            <a:r>
              <a:rPr lang="en-US" altLang="ko-KR" sz="90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83E0F4-9777-494C-B11C-F1AD7B314511}"/>
              </a:ext>
            </a:extLst>
          </p:cNvPr>
          <p:cNvSpPr/>
          <p:nvPr/>
        </p:nvSpPr>
        <p:spPr>
          <a:xfrm>
            <a:off x="3985018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D4FCEC5-B590-4386-BB27-3A6D636B7876}"/>
              </a:ext>
            </a:extLst>
          </p:cNvPr>
          <p:cNvSpPr/>
          <p:nvPr/>
        </p:nvSpPr>
        <p:spPr>
          <a:xfrm>
            <a:off x="6248051" y="1085494"/>
            <a:ext cx="194110" cy="22910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50">
            <a:extLst>
              <a:ext uri="{FF2B5EF4-FFF2-40B4-BE49-F238E27FC236}">
                <a16:creationId xmlns:a16="http://schemas.microsoft.com/office/drawing/2014/main" id="{C6DB7978-4DFB-4E77-8004-8AB2BB2D8D90}"/>
              </a:ext>
            </a:extLst>
          </p:cNvPr>
          <p:cNvSpPr/>
          <p:nvPr/>
        </p:nvSpPr>
        <p:spPr>
          <a:xfrm>
            <a:off x="5909490" y="2764382"/>
            <a:ext cx="1091265" cy="239688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주차별 효과 계산</a:t>
            </a:r>
            <a:endParaRPr lang="ko-KR" altLang="en-US" sz="9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1CF0A4-7783-4EAD-BCD5-941A45116946}"/>
              </a:ext>
            </a:extLst>
          </p:cNvPr>
          <p:cNvSpPr/>
          <p:nvPr/>
        </p:nvSpPr>
        <p:spPr>
          <a:xfrm>
            <a:off x="5926936" y="3043426"/>
            <a:ext cx="1672253" cy="385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지역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상품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주차별 지수 산출</a:t>
            </a:r>
            <a:b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</a:b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(Group by </a:t>
            </a:r>
            <a:r>
              <a:rPr lang="ko-KR" altLang="en-US" sz="900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  <a:r>
              <a:rPr lang="en-US" altLang="ko-KR" sz="90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9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0D8C3E-730B-472F-9E6E-AB963B479A64}"/>
              </a:ext>
            </a:extLst>
          </p:cNvPr>
          <p:cNvSpPr/>
          <p:nvPr/>
        </p:nvSpPr>
        <p:spPr>
          <a:xfrm>
            <a:off x="5790871" y="2652293"/>
            <a:ext cx="194110" cy="22910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endParaRPr lang="ko-KR" altLang="en-US" sz="9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29567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고급함수를 적용한다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369" y="2715766"/>
            <a:ext cx="258596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카테고리에 영향을 미치지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않고 정확한 추세를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반영가능하다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949" y="1263970"/>
            <a:ext cx="5464498" cy="37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디버깅방법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632E1-87CE-4F19-BBE3-2BD16F4284A6}"/>
              </a:ext>
            </a:extLst>
          </p:cNvPr>
          <p:cNvSpPr txBox="1"/>
          <p:nvPr/>
        </p:nvSpPr>
        <p:spPr>
          <a:xfrm>
            <a:off x="395536" y="2787774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/>
              <a:t>eachData = groupData.get_group(list(groupData.groups)[0])</a:t>
            </a:r>
          </a:p>
          <a:p>
            <a:r>
              <a:rPr lang="en-US" altLang="ko-KR" sz="2400" b="0"/>
              <a:t>eachData.head()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20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집계 분석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 분석방법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그룹바이 심화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 시 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(.to_csv(../))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2571750"/>
            <a:ext cx="3256020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추세를 정확하게</a:t>
            </a: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카테고리별로 분리하여 나타낸다</a:t>
            </a: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5" y="1881227"/>
            <a:ext cx="3612874" cy="30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ma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58983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kopo_channel_seasonality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이동평균 값을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(regionid,product)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카테고리별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표준편차 값을 적용하세요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39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 값을 채워야 한다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426542"/>
            <a:ext cx="4606652" cy="3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3022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컬럼별 결측값 개수 확인하기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].isnull().sum()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923678"/>
            <a:ext cx="2845106" cy="2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62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특정값으로 전체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null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].fillna(0)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13" y="1923678"/>
            <a:ext cx="4323011" cy="28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85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순서로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].fillna(method=“bfill) * ffill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94103"/>
            <a:ext cx="2721246" cy="2059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561170"/>
            <a:ext cx="2770254" cy="16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통계치로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-1416" b="44916"/>
          <a:stretch/>
        </p:blipFill>
        <p:spPr>
          <a:xfrm>
            <a:off x="1115616" y="2225754"/>
            <a:ext cx="2778644" cy="2088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-2581" t="55118"/>
          <a:stretch/>
        </p:blipFill>
        <p:spPr>
          <a:xfrm>
            <a:off x="4860032" y="2190596"/>
            <a:ext cx="3484320" cy="2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800" y="483518"/>
            <a:ext cx="630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데이터 조작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다른 컬럼의 값으로 채우기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Missing Value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marR="0" lvl="0" indent="-28575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].fillna([</a:t>
            </a:r>
            <a:r>
              <a:rPr kumimoji="1" lang="ko-KR" altLang="en-US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kumimoji="1" lang="en-US" altLang="ko-KR" sz="14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].mean())</a:t>
            </a:r>
            <a:endParaRPr kumimoji="1" lang="en-US" altLang="ko-KR" sz="1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3" y="1995686"/>
            <a:ext cx="8859738" cy="26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917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UNPIVOT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D7939C7-8969-466B-9DE1-60FB6CAFE89E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2A4C87-FEA3-481A-B304-EF93B9E787E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FC462452-89D7-431F-95A7-2A53CF4DF5A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8" name="그룹 76">
                <a:extLst>
                  <a:ext uri="{FF2B5EF4-FFF2-40B4-BE49-F238E27FC236}">
                    <a16:creationId xmlns:a16="http://schemas.microsoft.com/office/drawing/2014/main" id="{EDE5F5E0-AF15-4D42-AE39-B38AC69D7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0" name="모서리가 둥근 직사각형 69">
                  <a:extLst>
                    <a:ext uri="{FF2B5EF4-FFF2-40B4-BE49-F238E27FC236}">
                      <a16:creationId xmlns:a16="http://schemas.microsoft.com/office/drawing/2014/main" id="{ED769D14-EFEB-4D1E-B5CB-28A9D2F82B2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모서리가 둥근 직사각형 70">
                  <a:extLst>
                    <a:ext uri="{FF2B5EF4-FFF2-40B4-BE49-F238E27FC236}">
                      <a16:creationId xmlns:a16="http://schemas.microsoft.com/office/drawing/2014/main" id="{2A92FD43-ED95-4719-8E6A-185CA87D2F0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자유형 16">
                  <a:extLst>
                    <a:ext uri="{FF2B5EF4-FFF2-40B4-BE49-F238E27FC236}">
                      <a16:creationId xmlns:a16="http://schemas.microsoft.com/office/drawing/2014/main" id="{E9894E7E-B859-4732-8456-51EC0AF63C1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446005-BC42-4891-89C0-D0D9603FAF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9E5993-304C-4445-A801-D3FA046AE1E4}"/>
                </a:ext>
              </a:extLst>
            </p:cNvPr>
            <p:cNvSpPr/>
            <p:nvPr/>
          </p:nvSpPr>
          <p:spPr>
            <a:xfrm>
              <a:off x="2463249" y="1555083"/>
              <a:ext cx="102535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형태가 데이터 관리가 용이하다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88">
            <a:extLst>
              <a:ext uri="{FF2B5EF4-FFF2-40B4-BE49-F238E27FC236}">
                <a16:creationId xmlns:a16="http://schemas.microsoft.com/office/drawing/2014/main" id="{02800880-C1A0-4256-9A47-7454E31D75CD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0AD56-3C56-4184-9B59-C6CA05D171D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90">
              <a:extLst>
                <a:ext uri="{FF2B5EF4-FFF2-40B4-BE49-F238E27FC236}">
                  <a16:creationId xmlns:a16="http://schemas.microsoft.com/office/drawing/2014/main" id="{984C332D-34D8-4850-825B-2E559BA05B8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2816B142-E119-4C91-8367-01F8EFE44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50F87036-DA09-487A-B49F-77BF40253D0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D90FA386-8DE9-45AC-85AD-4F1122DFDEA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2">
                  <a:extLst>
                    <a:ext uri="{FF2B5EF4-FFF2-40B4-BE49-F238E27FC236}">
                      <a16:creationId xmlns:a16="http://schemas.microsoft.com/office/drawing/2014/main" id="{E90FAD4C-C42C-4D25-8CC0-75534CF6A56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F21DAF-9553-4F54-9A75-D20D27C73A1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405A8A-A6E4-4722-B9E4-7B5BE5C8A5DB}"/>
                </a:ext>
              </a:extLst>
            </p:cNvPr>
            <p:cNvSpPr/>
            <p:nvPr/>
          </p:nvSpPr>
          <p:spPr>
            <a:xfrm>
              <a:off x="2463247" y="2458649"/>
              <a:ext cx="99755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화면에 표시될 때는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UNPIVOT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형태를 많이 활용한다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97">
            <a:extLst>
              <a:ext uri="{FF2B5EF4-FFF2-40B4-BE49-F238E27FC236}">
                <a16:creationId xmlns:a16="http://schemas.microsoft.com/office/drawing/2014/main" id="{EC7E9DF1-CF88-4C8B-AB11-702736D32D93}"/>
              </a:ext>
            </a:extLst>
          </p:cNvPr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BA0914-AC1C-4C21-BD6C-BCFEEAA3A714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9">
              <a:extLst>
                <a:ext uri="{FF2B5EF4-FFF2-40B4-BE49-F238E27FC236}">
                  <a16:creationId xmlns:a16="http://schemas.microsoft.com/office/drawing/2014/main" id="{BE211CA1-8F42-4EE4-B483-F11502E0DF37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CBA800F-FC56-4562-B7BD-6A7556DEF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F0B3D018-E076-4A20-82A9-FF0E6C87F7ED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190CC367-20F5-4E98-8F73-42F204F2155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26439A1C-78DA-4C09-9FFC-CBFF88981CC9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6228F0-F3BC-4FA9-BBE8-EB77173F375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75AEF-A7F7-4245-BF67-0D38FF4BF228}"/>
                </a:ext>
              </a:extLst>
            </p:cNvPr>
            <p:cNvSpPr/>
            <p:nvPr/>
          </p:nvSpPr>
          <p:spPr>
            <a:xfrm>
              <a:off x="2463249" y="3331568"/>
              <a:ext cx="886361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PIVOT , UNPIVOT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다양한 형태로 활용된다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6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339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PIVOT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행을 열로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pivot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pivot_table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index = [‘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1’,’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2’], </a:t>
            </a:r>
            <a:b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columns=‘pivot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대상컬럼명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values=‘</a:t>
            </a:r>
            <a:r>
              <a:rPr lang="ko-KR" altLang="en-US" sz="140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피벗산대상컬럼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aggfunc=“mean”)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355726"/>
            <a:ext cx="46934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pivotResult = selloutData.\</a:t>
            </a:r>
          </a:p>
          <a:p>
            <a:r>
              <a:rPr lang="en-US" altLang="ko-KR">
                <a:solidFill>
                  <a:schemeClr val="tx1"/>
                </a:solidFill>
              </a:rPr>
              <a:t>pivot_table(index = ['REGIONID','PRODUCT'],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columns='YEARWEEK', values='QTY',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    aggfunc="mean")</a:t>
            </a:r>
          </a:p>
          <a:p>
            <a:r>
              <a:rPr lang="en-US" altLang="ko-KR">
                <a:solidFill>
                  <a:schemeClr val="tx1"/>
                </a:solidFill>
              </a:rPr>
              <a:t>pivotResult2 = pivotResult.reset_index()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A0C57AB-046C-4C89-8D3F-86557B863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3" t="50848" r="3437" b="4608"/>
          <a:stretch/>
        </p:blipFill>
        <p:spPr>
          <a:xfrm>
            <a:off x="1907704" y="4390516"/>
            <a:ext cx="762001" cy="441961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pic>
        <p:nvPicPr>
          <p:cNvPr id="13" name="그림 1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3D57BA5-045F-40F2-8DF5-4C28A27BE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4462" r="53206" b="50946"/>
          <a:stretch/>
        </p:blipFill>
        <p:spPr>
          <a:xfrm>
            <a:off x="785420" y="3848448"/>
            <a:ext cx="731521" cy="434340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CB47F18-A62A-46E3-8562-13E12542EBF3}"/>
              </a:ext>
            </a:extLst>
          </p:cNvPr>
          <p:cNvCxnSpPr>
            <a:stCxn id="13" idx="2"/>
            <a:endCxn id="12" idx="1"/>
          </p:cNvCxnSpPr>
          <p:nvPr/>
        </p:nvCxnSpPr>
        <p:spPr bwMode="auto">
          <a:xfrm rot="16200000" flipH="1">
            <a:off x="1365088" y="4068880"/>
            <a:ext cx="328709" cy="756523"/>
          </a:xfrm>
          <a:prstGeom prst="bentConnector2">
            <a:avLst/>
          </a:prstGeom>
          <a:noFill/>
          <a:ln w="38100" cap="flat" cmpd="sng" algn="ctr">
            <a:solidFill>
              <a:srgbClr val="00347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710E125-3944-4590-B0D6-DDD1CA10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994" y="2182614"/>
            <a:ext cx="4932040" cy="2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696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UNPIVOT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열을 행으로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피벗 활용하기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D1FA09-0132-464A-BBD5-2E5C08F1E8DD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9B642-0E61-46BE-B785-9A4C8C794063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lvl="0" indent="-285750" defTabSz="1042846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unpivot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pd.melt(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데이터프레임명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id_vars = [‘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#1’,’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#2’], var_name='YEARWEEK', value_name='QTY') 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3665C1-F38C-4C1C-A43D-C578CBBC0D27}"/>
              </a:ext>
            </a:extLst>
          </p:cNvPr>
          <p:cNvSpPr/>
          <p:nvPr/>
        </p:nvSpPr>
        <p:spPr>
          <a:xfrm>
            <a:off x="454643" y="2156251"/>
            <a:ext cx="46934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unpivotResult = pd.melt(</a:t>
            </a:r>
          </a:p>
          <a:p>
            <a:r>
              <a:rPr lang="en-US" altLang="ko-KR">
                <a:solidFill>
                  <a:schemeClr val="tx1"/>
                </a:solidFill>
              </a:rPr>
              <a:t>    pivotResult2, id_vars=['REGIONID', 'PRODUCT'], </a:t>
            </a:r>
          </a:p>
          <a:p>
            <a:r>
              <a:rPr lang="en-US" altLang="ko-KR">
                <a:solidFill>
                  <a:schemeClr val="tx1"/>
                </a:solidFill>
              </a:rPr>
              <a:t>    var_name='YEARWEEK', value_name='QTY')</a:t>
            </a:r>
          </a:p>
          <a:p>
            <a:r>
              <a:rPr lang="en-US" altLang="ko-KR">
                <a:solidFill>
                  <a:schemeClr val="tx1"/>
                </a:solidFill>
              </a:rPr>
              <a:t>unpivotResult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1" name="그림 10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2F4FFED-DDB4-49B3-A079-5B0E90D28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3" t="50848" r="3437" b="4608"/>
          <a:stretch/>
        </p:blipFill>
        <p:spPr>
          <a:xfrm>
            <a:off x="755576" y="3579862"/>
            <a:ext cx="762001" cy="441961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03490DB3-F52E-4D16-AC58-460B51A1A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4462" r="53206" b="50946"/>
          <a:stretch/>
        </p:blipFill>
        <p:spPr>
          <a:xfrm>
            <a:off x="1916499" y="4149294"/>
            <a:ext cx="731521" cy="434340"/>
          </a:xfrm>
          <a:prstGeom prst="rect">
            <a:avLst/>
          </a:prstGeom>
          <a:ln>
            <a:solidFill>
              <a:srgbClr val="4F81BD">
                <a:shade val="50000"/>
              </a:srgbClr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1B14749-D2CE-4BCE-8B69-3FB3B8B5F83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 bwMode="auto">
          <a:xfrm rot="16200000" flipH="1">
            <a:off x="1354218" y="3804182"/>
            <a:ext cx="344641" cy="779922"/>
          </a:xfrm>
          <a:prstGeom prst="bentConnector2">
            <a:avLst/>
          </a:prstGeom>
          <a:noFill/>
          <a:ln w="38100" cap="flat" cmpd="sng" algn="ctr">
            <a:solidFill>
              <a:srgbClr val="00347F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46F7C4-2D63-4B9C-A2A8-A8E0B47B2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70" y="2078063"/>
            <a:ext cx="3775224" cy="25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04478" y="937126"/>
            <a:ext cx="8541138" cy="3823845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EEEEEE"/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63500" algn="ctr" rotWithShape="0">
              <a:prstClr val="black">
                <a:alpha val="52000"/>
              </a:prstClr>
            </a:outerShdw>
          </a:effectLst>
        </p:spPr>
        <p:txBody>
          <a:bodyPr anchor="ctr"/>
          <a:lstStyle/>
          <a:p>
            <a:pPr marL="0" marR="0" lvl="0" indent="0" algn="ctr" defTabSz="1042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6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641117" y="830314"/>
            <a:ext cx="576096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20995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분석에서 그룹별 분석은 중요하지만 제대로 사용해야한다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621605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결측치를 다루는 방법을 정확하게 이해해야 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2A1BC6F8-DC05-46CD-ACCB-E267AB065A52}"/>
              </a:ext>
            </a:extLst>
          </p:cNvPr>
          <p:cNvGrpSpPr/>
          <p:nvPr/>
        </p:nvGrpSpPr>
        <p:grpSpPr>
          <a:xfrm>
            <a:off x="641117" y="2883186"/>
            <a:ext cx="7959237" cy="52731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2B78FA-0844-494D-9326-50EF9D308836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D929FB2E-18AA-434F-9CBA-6A91BCE0410B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3" name="그룹 73">
                <a:extLst>
                  <a:ext uri="{FF2B5EF4-FFF2-40B4-BE49-F238E27FC236}">
                    <a16:creationId xmlns:a16="http://schemas.microsoft.com/office/drawing/2014/main" id="{4591C689-9F88-44B7-9C15-4386F3C718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5" name="모서리가 둥근 직사각형 69">
                  <a:extLst>
                    <a:ext uri="{FF2B5EF4-FFF2-40B4-BE49-F238E27FC236}">
                      <a16:creationId xmlns:a16="http://schemas.microsoft.com/office/drawing/2014/main" id="{C115B210-17E6-4674-B614-9A0C9F83BB78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모서리가 둥근 직사각형 70">
                  <a:extLst>
                    <a:ext uri="{FF2B5EF4-FFF2-40B4-BE49-F238E27FC236}">
                      <a16:creationId xmlns:a16="http://schemas.microsoft.com/office/drawing/2014/main" id="{BDC7047B-2246-489C-8C23-75D2CC2950F1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자유형 22">
                  <a:extLst>
                    <a:ext uri="{FF2B5EF4-FFF2-40B4-BE49-F238E27FC236}">
                      <a16:creationId xmlns:a16="http://schemas.microsoft.com/office/drawing/2014/main" id="{50EA426F-F56F-414C-932D-F142157A61A1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58A152-406C-412E-98C6-87EFB475E5AD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CDADF0-8A83-4D8C-AAD0-BD38C198FC75}"/>
                </a:ext>
              </a:extLst>
            </p:cNvPr>
            <p:cNvSpPr/>
            <p:nvPr/>
          </p:nvSpPr>
          <p:spPr>
            <a:xfrm>
              <a:off x="2463247" y="2458648"/>
              <a:ext cx="800501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불러온 데이터를 원하는 형태로 변형하는 방법을 이해해야 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15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05085" y="1798525"/>
            <a:ext cx="174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9426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2421921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2394374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2389073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2387865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합치기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데이터를 정제하는 방법을 알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89C743E8-B256-4BBD-84CA-9D0424303EE6}"/>
              </a:ext>
            </a:extLst>
          </p:cNvPr>
          <p:cNvSpPr/>
          <p:nvPr/>
        </p:nvSpPr>
        <p:spPr>
          <a:xfrm>
            <a:off x="708747" y="1826539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3" name="그룹 18">
            <a:extLst>
              <a:ext uri="{FF2B5EF4-FFF2-40B4-BE49-F238E27FC236}">
                <a16:creationId xmlns:a16="http://schemas.microsoft.com/office/drawing/2014/main" id="{0EDDA5B8-E4AE-4E65-A5F8-6843D14AB5B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798992"/>
            <a:ext cx="539750" cy="479425"/>
            <a:chOff x="1328347" y="2337753"/>
            <a:chExt cx="541775" cy="535025"/>
          </a:xfrm>
        </p:grpSpPr>
        <p:sp>
          <p:nvSpPr>
            <p:cNvPr id="44" name="모서리가 둥근 직사각형 17">
              <a:extLst>
                <a:ext uri="{FF2B5EF4-FFF2-40B4-BE49-F238E27FC236}">
                  <a16:creationId xmlns:a16="http://schemas.microsoft.com/office/drawing/2014/main" id="{37D4A238-EF39-4F70-A56B-4698852848E4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8">
              <a:extLst>
                <a:ext uri="{FF2B5EF4-FFF2-40B4-BE49-F238E27FC236}">
                  <a16:creationId xmlns:a16="http://schemas.microsoft.com/office/drawing/2014/main" id="{3B213D54-DCA3-419F-8912-90280DE850BA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9BB32-2ED4-4832-949D-71CFEB3120D7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자유형 20">
              <a:extLst>
                <a:ext uri="{FF2B5EF4-FFF2-40B4-BE49-F238E27FC236}">
                  <a16:creationId xmlns:a16="http://schemas.microsoft.com/office/drawing/2014/main" id="{3B841CFC-EF66-432B-8A97-31A76D6045C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3146479-A311-47F2-BA8D-FA15AF1F62B7}"/>
              </a:ext>
            </a:extLst>
          </p:cNvPr>
          <p:cNvSpPr txBox="1"/>
          <p:nvPr/>
        </p:nvSpPr>
        <p:spPr>
          <a:xfrm>
            <a:off x="764946" y="17936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86958C-189A-4526-9DBF-EA6947BC0B98}"/>
              </a:ext>
            </a:extLst>
          </p:cNvPr>
          <p:cNvSpPr/>
          <p:nvPr/>
        </p:nvSpPr>
        <p:spPr>
          <a:xfrm>
            <a:off x="1263443" y="1792483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조작하기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78681</TotalTime>
  <Words>4144</Words>
  <Application>Microsoft Office PowerPoint</Application>
  <PresentationFormat>화면 슬라이드 쇼(16:9)</PresentationFormat>
  <Paragraphs>959</Paragraphs>
  <Slides>85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7" baseType="lpstr">
      <vt:lpstr>나눔바른고딕</vt:lpstr>
      <vt:lpstr>굴림</vt:lpstr>
      <vt:lpstr>Wingdings</vt:lpstr>
      <vt:lpstr>맑은 고딕</vt:lpstr>
      <vt:lpstr>HY견고딕</vt:lpstr>
      <vt:lpstr>돋움</vt:lpstr>
      <vt:lpstr>나눔스퀘어라운드 ExtraBold</vt:lpstr>
      <vt:lpstr>Arial</vt:lpstr>
      <vt:lpstr>Times New Roman</vt:lpstr>
      <vt:lpstr>HY헤드라인M</vt:lpstr>
      <vt:lpstr>나눔스퀘어라운드 Bold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9784</cp:revision>
  <dcterms:created xsi:type="dcterms:W3CDTF">2008-04-23T04:36:31Z</dcterms:created>
  <dcterms:modified xsi:type="dcterms:W3CDTF">2019-04-16T15:28:08Z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